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6.xml" ContentType="application/vnd.openxmlformats-officedocument.theme+xml"/>
  <Override PartName="/ppt/slideLayouts/slideLayout20.xml" ContentType="application/vnd.openxmlformats-officedocument.presentationml.slideLayout+xml"/>
  <Override PartName="/ppt/theme/theme7.xml" ContentType="application/vnd.openxmlformats-officedocument.theme+xml"/>
  <Override PartName="/ppt/slideLayouts/slideLayout21.xml" ContentType="application/vnd.openxmlformats-officedocument.presentationml.slideLayout+xml"/>
  <Override PartName="/ppt/theme/theme8.xml" ContentType="application/vnd.openxmlformats-officedocument.theme+xml"/>
  <Override PartName="/ppt/slideLayouts/slideLayout2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  <p:sldMasterId id="2147483763" r:id="rId2"/>
    <p:sldMasterId id="2147483774" r:id="rId3"/>
    <p:sldMasterId id="2147483779" r:id="rId4"/>
    <p:sldMasterId id="2147483698" r:id="rId5"/>
    <p:sldMasterId id="2147483769" r:id="rId6"/>
    <p:sldMasterId id="2147483685" r:id="rId7"/>
    <p:sldMasterId id="2147483732" r:id="rId8"/>
    <p:sldMasterId id="2147483687" r:id="rId9"/>
    <p:sldMasterId id="2147483721" r:id="rId10"/>
    <p:sldMasterId id="2147483768" r:id="rId11"/>
  </p:sldMasterIdLst>
  <p:notesMasterIdLst>
    <p:notesMasterId r:id="rId27"/>
  </p:notesMasterIdLst>
  <p:sldIdLst>
    <p:sldId id="257" r:id="rId12"/>
    <p:sldId id="353" r:id="rId13"/>
    <p:sldId id="388" r:id="rId14"/>
    <p:sldId id="389" r:id="rId15"/>
    <p:sldId id="390" r:id="rId16"/>
    <p:sldId id="391" r:id="rId17"/>
    <p:sldId id="392" r:id="rId18"/>
    <p:sldId id="393" r:id="rId19"/>
    <p:sldId id="395" r:id="rId20"/>
    <p:sldId id="398" r:id="rId21"/>
    <p:sldId id="402" r:id="rId22"/>
    <p:sldId id="401" r:id="rId23"/>
    <p:sldId id="397" r:id="rId24"/>
    <p:sldId id="399" r:id="rId25"/>
    <p:sldId id="364" r:id="rId26"/>
  </p:sldIdLst>
  <p:sldSz cx="9144000" cy="6858000" type="letter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 Rohrer" initials="SR" lastIdx="17" clrIdx="0">
    <p:extLst>
      <p:ext uri="{19B8F6BF-5375-455C-9EA6-DF929625EA0E}">
        <p15:presenceInfo xmlns:p15="http://schemas.microsoft.com/office/powerpoint/2012/main" userId="32235709601758ad" providerId="Windows Live"/>
      </p:ext>
    </p:extLst>
  </p:cmAuthor>
  <p:cmAuthor id="2" name="Rohrer, Sarah S CIV" initials="RSSC" lastIdx="24" clrIdx="1">
    <p:extLst>
      <p:ext uri="{19B8F6BF-5375-455C-9EA6-DF929625EA0E}">
        <p15:presenceInfo xmlns:p15="http://schemas.microsoft.com/office/powerpoint/2012/main" userId="S-1-5-21-4290293029-226652851-1696308051-3385421" providerId="AD"/>
      </p:ext>
    </p:extLst>
  </p:cmAuthor>
  <p:cmAuthor id="3" name="Sean M. Wood" initials="SMW" lastIdx="3" clrIdx="2">
    <p:extLst>
      <p:ext uri="{19B8F6BF-5375-455C-9EA6-DF929625EA0E}">
        <p15:presenceInfo xmlns:p15="http://schemas.microsoft.com/office/powerpoint/2012/main" userId="S::swood@bdcs.org::896c9583-28c3-44ae-bbe6-74363fb4390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7070"/>
    <a:srgbClr val="004071"/>
    <a:srgbClr val="00416D"/>
    <a:srgbClr val="006092"/>
    <a:srgbClr val="D0DBEF"/>
    <a:srgbClr val="17406F"/>
    <a:srgbClr val="0F6509"/>
    <a:srgbClr val="AB343D"/>
    <a:srgbClr val="F2F3F6"/>
    <a:srgbClr val="00A6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34"/>
    <p:restoredTop sz="94422"/>
  </p:normalViewPr>
  <p:slideViewPr>
    <p:cSldViewPr snapToGrid="0" snapToObjects="1">
      <p:cViewPr varScale="1">
        <p:scale>
          <a:sx n="68" d="100"/>
          <a:sy n="68" d="100"/>
        </p:scale>
        <p:origin x="1476" y="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2664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commentAuthors" Target="commentAuthor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D6B0A-4F52-BC4B-8AF5-80A129584D83}" type="datetimeFigureOut">
              <a:rPr lang="es-MX" smtClean="0"/>
              <a:t>28/12/2020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CF9180-5171-5A4D-A1A7-69C2BFD87B7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1749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F9180-5171-5A4D-A1A7-69C2BFD87B7B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45803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F9180-5171-5A4D-A1A7-69C2BFD87B7B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214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2561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AB7237-0CF0-C94B-ADC1-24EC513669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2058525" cy="2073229"/>
          </a:xfrm>
          <a:prstGeom prst="rect">
            <a:avLst/>
          </a:prstGeom>
        </p:spPr>
      </p:pic>
      <p:sp>
        <p:nvSpPr>
          <p:cNvPr id="6" name="Title Placeholder 2">
            <a:extLst>
              <a:ext uri="{FF2B5EF4-FFF2-40B4-BE49-F238E27FC236}">
                <a16:creationId xmlns:a16="http://schemas.microsoft.com/office/drawing/2014/main" id="{5634C49E-C24F-D84F-8EC3-16AE7BDE5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271" y="113299"/>
            <a:ext cx="64918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DDA11E2-ED52-454D-AB80-8E9F58ABB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271" y="1563856"/>
            <a:ext cx="64918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50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25" indent="-171442">
              <a:buFont typeface="Wingdings" pitchFamily="2" charset="2"/>
              <a:buChar char="ü"/>
              <a:defRPr sz="2000" b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07" indent="-171442">
              <a:buFont typeface="Courier New" panose="02070309020205020404" pitchFamily="49" charset="0"/>
              <a:buChar char="o"/>
              <a:defRPr sz="1800" b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090" indent="-171442">
              <a:buFont typeface="Courier New" panose="02070309020205020404" pitchFamily="49" charset="0"/>
              <a:buChar char="o"/>
              <a:defRPr sz="1600" b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2974" indent="-171442">
              <a:buFont typeface="Courier New" panose="02070309020205020404" pitchFamily="49" charset="0"/>
              <a:buChar char="o"/>
              <a:defRPr sz="1400" b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9427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ontent Slide with stripe and 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2">
            <a:extLst>
              <a:ext uri="{FF2B5EF4-FFF2-40B4-BE49-F238E27FC236}">
                <a16:creationId xmlns:a16="http://schemas.microsoft.com/office/drawing/2014/main" id="{87379B47-BC52-1A40-B421-6506EB3C3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271" y="113299"/>
            <a:ext cx="64918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17FE480E-116D-1047-860C-6D624487E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271" y="1563856"/>
            <a:ext cx="64918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50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25" indent="-171442">
              <a:buFont typeface="Wingdings" pitchFamily="2" charset="2"/>
              <a:buChar char="ü"/>
              <a:defRPr sz="2000" b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07" indent="-171442">
              <a:buFont typeface="Courier New" panose="02070309020205020404" pitchFamily="49" charset="0"/>
              <a:buChar char="o"/>
              <a:defRPr sz="1800" b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090" indent="-171442">
              <a:buFont typeface="Courier New" panose="02070309020205020404" pitchFamily="49" charset="0"/>
              <a:buChar char="o"/>
              <a:defRPr sz="1600" b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2974" indent="-171442">
              <a:buFont typeface="Courier New" panose="02070309020205020404" pitchFamily="49" charset="0"/>
              <a:buChar char="o"/>
              <a:defRPr sz="1400" b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11196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s with blue / blue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171700" cy="6858000"/>
          </a:xfrm>
          <a:prstGeom prst="rect">
            <a:avLst/>
          </a:prstGeom>
        </p:spPr>
      </p:pic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6F7F3AD9-9D44-C946-AF0A-6AF13A53BA8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955750" y="6356351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 dirty="0"/>
          </a:p>
        </p:txBody>
      </p:sp>
      <p:sp>
        <p:nvSpPr>
          <p:cNvPr id="11" name="Title 6">
            <a:extLst>
              <a:ext uri="{FF2B5EF4-FFF2-40B4-BE49-F238E27FC236}">
                <a16:creationId xmlns:a16="http://schemas.microsoft.com/office/drawing/2014/main" id="{1B0279F6-5931-8F43-BCE0-BC98459A1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408" y="667879"/>
            <a:ext cx="4078432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2F420747-82DC-EB40-A5EC-21D0510399B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93408" y="2192966"/>
            <a:ext cx="4078432" cy="2372187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4071"/>
                </a:solidFill>
              </a:defRPr>
            </a:lvl1pPr>
            <a:lvl2pPr>
              <a:defRPr sz="2000" b="0">
                <a:solidFill>
                  <a:srgbClr val="004071"/>
                </a:solidFill>
              </a:defRPr>
            </a:lvl2pPr>
            <a:lvl3pPr>
              <a:defRPr sz="1800" b="0">
                <a:solidFill>
                  <a:srgbClr val="004071"/>
                </a:solidFill>
              </a:defRPr>
            </a:lvl3pPr>
            <a:lvl4pPr>
              <a:defRPr sz="1600" b="0">
                <a:solidFill>
                  <a:srgbClr val="004071"/>
                </a:solidFill>
              </a:defRPr>
            </a:lvl4pPr>
            <a:lvl5pPr>
              <a:defRPr sz="1400" b="0">
                <a:solidFill>
                  <a:srgbClr val="00407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93480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538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s with blue / blue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6">
            <a:extLst>
              <a:ext uri="{FF2B5EF4-FFF2-40B4-BE49-F238E27FC236}">
                <a16:creationId xmlns:a16="http://schemas.microsoft.com/office/drawing/2014/main" id="{6F483516-87E8-1949-A4BB-9DDDF75F2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408" y="667879"/>
            <a:ext cx="4078432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E772071B-FA0E-E64E-9249-CCDAAAE2AD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93407" y="2192966"/>
            <a:ext cx="4463983" cy="2372187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4071"/>
                </a:solidFill>
              </a:defRPr>
            </a:lvl1pPr>
            <a:lvl2pPr>
              <a:defRPr sz="2000" b="0">
                <a:solidFill>
                  <a:srgbClr val="004071"/>
                </a:solidFill>
              </a:defRPr>
            </a:lvl2pPr>
            <a:lvl3pPr>
              <a:defRPr sz="1800" b="0">
                <a:solidFill>
                  <a:srgbClr val="004071"/>
                </a:solidFill>
              </a:defRPr>
            </a:lvl3pPr>
            <a:lvl4pPr>
              <a:defRPr sz="1600" b="0">
                <a:solidFill>
                  <a:srgbClr val="004071"/>
                </a:solidFill>
              </a:defRPr>
            </a:lvl4pPr>
            <a:lvl5pPr>
              <a:defRPr sz="1400" b="0">
                <a:solidFill>
                  <a:srgbClr val="00407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A picture containing person, person, food, girl&#10;&#10;Description automatically generated">
            <a:extLst>
              <a:ext uri="{FF2B5EF4-FFF2-40B4-BE49-F238E27FC236}">
                <a16:creationId xmlns:a16="http://schemas.microsoft.com/office/drawing/2014/main" id="{3C3185B4-68C7-4247-B0AD-B84D4C9493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1640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0136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53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s with blue / blue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AB383F-3744-A04F-A0D8-0B252DE09D3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955750" y="6356351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171700" cy="6858000"/>
          </a:xfrm>
          <a:prstGeom prst="rect">
            <a:avLst/>
          </a:prstGeom>
        </p:spPr>
      </p:pic>
      <p:sp>
        <p:nvSpPr>
          <p:cNvPr id="10" name="Title 6">
            <a:extLst>
              <a:ext uri="{FF2B5EF4-FFF2-40B4-BE49-F238E27FC236}">
                <a16:creationId xmlns:a16="http://schemas.microsoft.com/office/drawing/2014/main" id="{CF4AF953-91C1-9048-8818-BE5F20A90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408" y="667879"/>
            <a:ext cx="4078432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F7C6A921-A9BE-914C-A67D-4F8F074F8E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93407" y="2192966"/>
            <a:ext cx="5308810" cy="2372187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4071"/>
                </a:solidFill>
              </a:defRPr>
            </a:lvl1pPr>
            <a:lvl2pPr>
              <a:defRPr sz="2000" b="0">
                <a:solidFill>
                  <a:srgbClr val="004071"/>
                </a:solidFill>
              </a:defRPr>
            </a:lvl2pPr>
            <a:lvl3pPr>
              <a:defRPr sz="1800" b="0">
                <a:solidFill>
                  <a:srgbClr val="004071"/>
                </a:solidFill>
              </a:defRPr>
            </a:lvl3pPr>
            <a:lvl4pPr>
              <a:defRPr sz="1600" b="0">
                <a:solidFill>
                  <a:srgbClr val="004071"/>
                </a:solidFill>
              </a:defRPr>
            </a:lvl4pPr>
            <a:lvl5pPr>
              <a:defRPr sz="1400" b="0">
                <a:solidFill>
                  <a:srgbClr val="00407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361407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88F23A-D23A-9944-872E-14474B7FF0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65FBD-AD12-4242-891A-2FE2F0C47305}" type="slidenum">
              <a:rPr lang="es-MX" smtClean="0"/>
              <a:pPr/>
              <a:t>‹#›</a:t>
            </a:fld>
            <a:endParaRPr lang="es-MX" dirty="0"/>
          </a:p>
        </p:txBody>
      </p:sp>
      <p:sp>
        <p:nvSpPr>
          <p:cNvPr id="4" name="Title 6">
            <a:extLst>
              <a:ext uri="{FF2B5EF4-FFF2-40B4-BE49-F238E27FC236}">
                <a16:creationId xmlns:a16="http://schemas.microsoft.com/office/drawing/2014/main" id="{B79ABFAC-7FE5-C446-8068-82C865F70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408" y="667879"/>
            <a:ext cx="4078432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3AD83A23-1E2B-6544-A9CC-780F531F54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93407" y="2192966"/>
            <a:ext cx="5308810" cy="2372187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4071"/>
                </a:solidFill>
              </a:defRPr>
            </a:lvl1pPr>
            <a:lvl2pPr>
              <a:defRPr sz="2000" b="0">
                <a:solidFill>
                  <a:srgbClr val="004071"/>
                </a:solidFill>
              </a:defRPr>
            </a:lvl2pPr>
            <a:lvl3pPr>
              <a:defRPr sz="1800" b="0">
                <a:solidFill>
                  <a:srgbClr val="004071"/>
                </a:solidFill>
              </a:defRPr>
            </a:lvl3pPr>
            <a:lvl4pPr>
              <a:defRPr sz="1600" b="0">
                <a:solidFill>
                  <a:srgbClr val="004071"/>
                </a:solidFill>
              </a:defRPr>
            </a:lvl4pPr>
            <a:lvl5pPr>
              <a:defRPr sz="1400" b="0">
                <a:solidFill>
                  <a:srgbClr val="00407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 descr="A picture containing text, newspaper, food, sign&#10;&#10;Description automatically generated">
            <a:extLst>
              <a:ext uri="{FF2B5EF4-FFF2-40B4-BE49-F238E27FC236}">
                <a16:creationId xmlns:a16="http://schemas.microsoft.com/office/drawing/2014/main" id="{2FBB0845-9002-4747-BB5E-4F34166CDD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1640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4515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s with blue / blue tex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9DEBF7F4-828B-EE48-B182-70BCB334FC3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955750" y="6356351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/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AAC942C1-DD82-EF41-AA8E-3E376789E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408" y="667879"/>
            <a:ext cx="4078432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945E6D96-AC4C-9540-A1AD-DB2DD6A751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93407" y="2192966"/>
            <a:ext cx="5308810" cy="2372187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4071"/>
                </a:solidFill>
              </a:defRPr>
            </a:lvl1pPr>
            <a:lvl2pPr>
              <a:defRPr sz="2000" b="0">
                <a:solidFill>
                  <a:srgbClr val="004071"/>
                </a:solidFill>
              </a:defRPr>
            </a:lvl2pPr>
            <a:lvl3pPr>
              <a:defRPr sz="1800" b="0">
                <a:solidFill>
                  <a:srgbClr val="004071"/>
                </a:solidFill>
              </a:defRPr>
            </a:lvl3pPr>
            <a:lvl4pPr>
              <a:defRPr sz="1600" b="0">
                <a:solidFill>
                  <a:srgbClr val="004071"/>
                </a:solidFill>
              </a:defRPr>
            </a:lvl4pPr>
            <a:lvl5pPr>
              <a:defRPr sz="1400" b="0">
                <a:solidFill>
                  <a:srgbClr val="00407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79266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s with blue / blue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171700" cy="6858000"/>
          </a:xfrm>
          <a:prstGeom prst="rect">
            <a:avLst/>
          </a:prstGeom>
        </p:spPr>
      </p:pic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6F7F3AD9-9D44-C946-AF0A-6AF13A53BA8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955750" y="6356351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420AAB8-8499-464E-AFFB-AB0DFA256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408" y="667879"/>
            <a:ext cx="4078432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A1DAB44-A06E-F045-883E-6EC1E02FF3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93408" y="2192966"/>
            <a:ext cx="4078432" cy="2372187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707070"/>
                </a:solidFill>
              </a:defRPr>
            </a:lvl1pPr>
            <a:lvl2pPr>
              <a:defRPr sz="2000" b="0">
                <a:solidFill>
                  <a:srgbClr val="707070"/>
                </a:solidFill>
              </a:defRPr>
            </a:lvl2pPr>
            <a:lvl3pPr>
              <a:defRPr sz="1800" b="0">
                <a:solidFill>
                  <a:srgbClr val="707070"/>
                </a:solidFill>
              </a:defRPr>
            </a:lvl3pPr>
            <a:lvl4pPr>
              <a:defRPr sz="1600" b="0">
                <a:solidFill>
                  <a:srgbClr val="707070"/>
                </a:solidFill>
              </a:defRPr>
            </a:lvl4pPr>
            <a:lvl5pPr>
              <a:defRPr sz="1400" b="0">
                <a:solidFill>
                  <a:srgbClr val="70707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5839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53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s with blue / blue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AB383F-3744-A04F-A0D8-0B252DE09D3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955750" y="6356351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/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8DA365C3-0ED0-E347-9B8C-C32751F63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408" y="667879"/>
            <a:ext cx="4078432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D30DFB2F-4B48-7349-AA82-5AC015DC235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93408" y="2192966"/>
            <a:ext cx="4078432" cy="2372187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707070"/>
                </a:solidFill>
              </a:defRPr>
            </a:lvl1pPr>
            <a:lvl2pPr>
              <a:defRPr sz="2000" b="0">
                <a:solidFill>
                  <a:srgbClr val="707070"/>
                </a:solidFill>
              </a:defRPr>
            </a:lvl2pPr>
            <a:lvl3pPr>
              <a:defRPr sz="1800" b="0">
                <a:solidFill>
                  <a:srgbClr val="707070"/>
                </a:solidFill>
              </a:defRPr>
            </a:lvl3pPr>
            <a:lvl4pPr>
              <a:defRPr sz="1600" b="0">
                <a:solidFill>
                  <a:srgbClr val="707070"/>
                </a:solidFill>
              </a:defRPr>
            </a:lvl4pPr>
            <a:lvl5pPr>
              <a:defRPr sz="1400" b="0">
                <a:solidFill>
                  <a:srgbClr val="70707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A picture containing person, person, food, girl&#10;&#10;Description automatically generated">
            <a:extLst>
              <a:ext uri="{FF2B5EF4-FFF2-40B4-BE49-F238E27FC236}">
                <a16:creationId xmlns:a16="http://schemas.microsoft.com/office/drawing/2014/main" id="{9FEC679E-796C-334D-9234-538A77922E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1640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6710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s with blue / blue tex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7BBB8B58-2945-0F44-B4A2-696324475D0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955750" y="6356351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/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1B42C060-0340-0146-B991-54ECAB7E0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408" y="667879"/>
            <a:ext cx="4078432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91DC9AEE-AD24-9D42-A5DD-EC5D94DEF6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93408" y="2192966"/>
            <a:ext cx="4078432" cy="2372187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707070"/>
                </a:solidFill>
              </a:defRPr>
            </a:lvl1pPr>
            <a:lvl2pPr>
              <a:defRPr sz="2000" b="0">
                <a:solidFill>
                  <a:srgbClr val="707070"/>
                </a:solidFill>
              </a:defRPr>
            </a:lvl2pPr>
            <a:lvl3pPr>
              <a:defRPr sz="1800" b="0">
                <a:solidFill>
                  <a:srgbClr val="707070"/>
                </a:solidFill>
              </a:defRPr>
            </a:lvl3pPr>
            <a:lvl4pPr>
              <a:defRPr sz="1600" b="0">
                <a:solidFill>
                  <a:srgbClr val="707070"/>
                </a:solidFill>
              </a:defRPr>
            </a:lvl4pPr>
            <a:lvl5pPr>
              <a:defRPr sz="1400" b="0">
                <a:solidFill>
                  <a:srgbClr val="70707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3182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s with blue / blue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7497A6-F663-5844-B8E8-7DDB7B978D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9557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E6BCD3-1FCC-9946-8FA5-285CB088B0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2019300"/>
          </a:xfrm>
          <a:prstGeom prst="rect">
            <a:avLst/>
          </a:prstGeom>
        </p:spPr>
      </p:pic>
      <p:sp>
        <p:nvSpPr>
          <p:cNvPr id="8" name="Title Placeholder 2">
            <a:extLst>
              <a:ext uri="{FF2B5EF4-FFF2-40B4-BE49-F238E27FC236}">
                <a16:creationId xmlns:a16="http://schemas.microsoft.com/office/drawing/2014/main" id="{C6373E45-0932-9145-AA11-FF636FAEE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271" y="113299"/>
            <a:ext cx="64918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50FD1B39-C2FD-ED45-9CBA-5BC7DFEEA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271" y="1563856"/>
            <a:ext cx="64918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50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25" indent="-171442">
              <a:buFont typeface="Wingdings" pitchFamily="2" charset="2"/>
              <a:buChar char="ü"/>
              <a:defRPr sz="2000" b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07" indent="-171442">
              <a:buFont typeface="Courier New" panose="02070309020205020404" pitchFamily="49" charset="0"/>
              <a:buChar char="o"/>
              <a:defRPr sz="1800" b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090" indent="-171442">
              <a:buFont typeface="Courier New" panose="02070309020205020404" pitchFamily="49" charset="0"/>
              <a:buChar char="o"/>
              <a:defRPr sz="1600" b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2974" indent="-171442">
              <a:buFont typeface="Courier New" panose="02070309020205020404" pitchFamily="49" charset="0"/>
              <a:buChar char="o"/>
              <a:defRPr sz="1400" b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4891A0-606D-1A46-B229-1F0E1D4CC9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4716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538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4EF9F-041F-A048-B125-B6FFAB6C4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F15B10-413A-8F49-A9C7-9577A5F1C2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65FBD-AD12-4242-891A-2FE2F0C47305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76483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0D4B7-148B-4147-956E-53FA358B7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5800CA-AFDA-124B-8415-B84653EF31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65FBD-AD12-4242-891A-2FE2F0C47305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473817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looking at the camera&#10;&#10;Description automatically generated">
            <a:extLst>
              <a:ext uri="{FF2B5EF4-FFF2-40B4-BE49-F238E27FC236}">
                <a16:creationId xmlns:a16="http://schemas.microsoft.com/office/drawing/2014/main" id="{7EC25F37-7F2B-D64F-B6DD-7C372780DC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688056" cy="336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768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s with blue / blue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ADE463C3-A440-3B40-9CBA-455F9B74F9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9557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B8106D-6E96-794C-B8D6-86131E19CB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2019300"/>
          </a:xfrm>
          <a:prstGeom prst="rect">
            <a:avLst/>
          </a:prstGeom>
        </p:spPr>
      </p:pic>
      <p:sp>
        <p:nvSpPr>
          <p:cNvPr id="6" name="Title Placeholder 2">
            <a:extLst>
              <a:ext uri="{FF2B5EF4-FFF2-40B4-BE49-F238E27FC236}">
                <a16:creationId xmlns:a16="http://schemas.microsoft.com/office/drawing/2014/main" id="{98B9FEE3-37AF-4242-8D8D-08BB1CFF2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271" y="113299"/>
            <a:ext cx="64918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3406EFB4-AB45-C94E-8E74-D76A7C655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271" y="1563856"/>
            <a:ext cx="64918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50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25" indent="-171442">
              <a:buFont typeface="Wingdings" pitchFamily="2" charset="2"/>
              <a:buChar char="ü"/>
              <a:defRPr sz="2000" b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07" indent="-171442">
              <a:buFont typeface="Courier New" panose="02070309020205020404" pitchFamily="49" charset="0"/>
              <a:buChar char="o"/>
              <a:defRPr sz="1800" b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090" indent="-171442">
              <a:buFont typeface="Courier New" panose="02070309020205020404" pitchFamily="49" charset="0"/>
              <a:buChar char="o"/>
              <a:defRPr sz="1600" b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2974" indent="-171442">
              <a:buFont typeface="Courier New" panose="02070309020205020404" pitchFamily="49" charset="0"/>
              <a:buChar char="o"/>
              <a:defRPr sz="1400" b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22742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53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Slide with stripe and 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2">
            <a:extLst>
              <a:ext uri="{FF2B5EF4-FFF2-40B4-BE49-F238E27FC236}">
                <a16:creationId xmlns:a16="http://schemas.microsoft.com/office/drawing/2014/main" id="{02D60E89-5D11-7D47-B4CC-45D0B46A3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271" y="113299"/>
            <a:ext cx="64918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AC923F38-82DA-264F-89DE-8BC70C7610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271" y="1563856"/>
            <a:ext cx="64918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50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25" indent="-171442">
              <a:buFont typeface="Wingdings" pitchFamily="2" charset="2"/>
              <a:buChar char="ü"/>
              <a:defRPr sz="2000" b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07" indent="-171442">
              <a:buFont typeface="Courier New" panose="02070309020205020404" pitchFamily="49" charset="0"/>
              <a:buChar char="o"/>
              <a:defRPr sz="1800" b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090" indent="-171442">
              <a:buFont typeface="Courier New" panose="02070309020205020404" pitchFamily="49" charset="0"/>
              <a:buChar char="o"/>
              <a:defRPr sz="1600" b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2974" indent="-171442">
              <a:buFont typeface="Courier New" panose="02070309020205020404" pitchFamily="49" charset="0"/>
              <a:buChar char="o"/>
              <a:defRPr sz="1400" b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C57500-7429-234E-8684-8638EF93FF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079577" cy="208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516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 Slide with stripe and 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9554B5B-054C-DB4C-8B39-AF32E6E659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063823" cy="2079073"/>
          </a:xfrm>
          <a:prstGeom prst="rect">
            <a:avLst/>
          </a:prstGeom>
        </p:spPr>
      </p:pic>
      <p:sp>
        <p:nvSpPr>
          <p:cNvPr id="7" name="Title Placeholder 2">
            <a:extLst>
              <a:ext uri="{FF2B5EF4-FFF2-40B4-BE49-F238E27FC236}">
                <a16:creationId xmlns:a16="http://schemas.microsoft.com/office/drawing/2014/main" id="{77094321-63AA-D648-98D6-2AA4B3282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271" y="113299"/>
            <a:ext cx="64918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68D2DEDB-0708-2746-A06A-93415495D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271" y="1563856"/>
            <a:ext cx="64918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50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25" indent="-171442">
              <a:buFont typeface="Wingdings" pitchFamily="2" charset="2"/>
              <a:buChar char="ü"/>
              <a:defRPr sz="2000" b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07" indent="-171442">
              <a:buFont typeface="Courier New" panose="02070309020205020404" pitchFamily="49" charset="0"/>
              <a:buChar char="o"/>
              <a:defRPr sz="1800" b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090" indent="-171442">
              <a:buFont typeface="Courier New" panose="02070309020205020404" pitchFamily="49" charset="0"/>
              <a:buChar char="o"/>
              <a:defRPr sz="1600" b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2974" indent="-171442">
              <a:buFont typeface="Courier New" panose="02070309020205020404" pitchFamily="49" charset="0"/>
              <a:buChar char="o"/>
              <a:defRPr sz="1400" b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1836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Slide with stripe and 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C058BB1-D1E9-ED45-8A68-9863469D23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-1131"/>
          <a:stretch/>
        </p:blipFill>
        <p:spPr>
          <a:xfrm>
            <a:off x="-9427" y="4999"/>
            <a:ext cx="2103120" cy="205028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Placeholder 2">
            <a:extLst>
              <a:ext uri="{FF2B5EF4-FFF2-40B4-BE49-F238E27FC236}">
                <a16:creationId xmlns:a16="http://schemas.microsoft.com/office/drawing/2014/main" id="{6E0D5015-BE8C-C04A-A974-BF281E66D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271" y="113299"/>
            <a:ext cx="64918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CD0CEA8C-8706-204B-B23B-8E5A826CD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271" y="1563856"/>
            <a:ext cx="64918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50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25" indent="-171442">
              <a:buFont typeface="Wingdings" pitchFamily="2" charset="2"/>
              <a:buChar char="ü"/>
              <a:defRPr sz="2000" b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07" indent="-171442">
              <a:buFont typeface="Courier New" panose="02070309020205020404" pitchFamily="49" charset="0"/>
              <a:buChar char="o"/>
              <a:defRPr sz="1800" b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090" indent="-171442">
              <a:buFont typeface="Courier New" panose="02070309020205020404" pitchFamily="49" charset="0"/>
              <a:buChar char="o"/>
              <a:defRPr sz="1600" b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2974" indent="-171442">
              <a:buFont typeface="Courier New" panose="02070309020205020404" pitchFamily="49" charset="0"/>
              <a:buChar char="o"/>
              <a:defRPr sz="1400" b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6175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Slide with stripe and 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7174D74-0C96-254F-9C3B-77E2C55577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058526" cy="2073229"/>
          </a:xfrm>
          <a:prstGeom prst="rect">
            <a:avLst/>
          </a:prstGeom>
        </p:spPr>
      </p:pic>
      <p:sp>
        <p:nvSpPr>
          <p:cNvPr id="6" name="Title Placeholder 2">
            <a:extLst>
              <a:ext uri="{FF2B5EF4-FFF2-40B4-BE49-F238E27FC236}">
                <a16:creationId xmlns:a16="http://schemas.microsoft.com/office/drawing/2014/main" id="{FE6C1132-662F-544E-925B-F6570853B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271" y="113299"/>
            <a:ext cx="64918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9AB4EA4-D627-EF4E-A291-09F805BA3C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271" y="1563856"/>
            <a:ext cx="64918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50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25" indent="-171442">
              <a:buFont typeface="Wingdings" pitchFamily="2" charset="2"/>
              <a:buChar char="ü"/>
              <a:defRPr sz="2000" b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07" indent="-171442">
              <a:buFont typeface="Courier New" panose="02070309020205020404" pitchFamily="49" charset="0"/>
              <a:buChar char="o"/>
              <a:defRPr sz="1800" b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090" indent="-171442">
              <a:buFont typeface="Courier New" panose="02070309020205020404" pitchFamily="49" charset="0"/>
              <a:buChar char="o"/>
              <a:defRPr sz="1600" b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2974" indent="-171442">
              <a:buFont typeface="Courier New" panose="02070309020205020404" pitchFamily="49" charset="0"/>
              <a:buChar char="o"/>
              <a:defRPr sz="1400" b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7833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Slide with stripe and 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BFE17A7-004C-2545-9B5C-B79C8A5E11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058526" cy="2073229"/>
          </a:xfrm>
          <a:prstGeom prst="rect">
            <a:avLst/>
          </a:prstGeom>
        </p:spPr>
      </p:pic>
      <p:sp>
        <p:nvSpPr>
          <p:cNvPr id="7" name="Title Placeholder 2">
            <a:extLst>
              <a:ext uri="{FF2B5EF4-FFF2-40B4-BE49-F238E27FC236}">
                <a16:creationId xmlns:a16="http://schemas.microsoft.com/office/drawing/2014/main" id="{CBEDB51B-F2FF-A64D-BFA5-01265D1DD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271" y="113299"/>
            <a:ext cx="64918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BC092C8-C6C3-7E4B-9F01-5A7CF69E1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271" y="1563856"/>
            <a:ext cx="64918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50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25" indent="-171442">
              <a:buFont typeface="Wingdings" pitchFamily="2" charset="2"/>
              <a:buChar char="ü"/>
              <a:defRPr sz="2000" b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07" indent="-171442">
              <a:buFont typeface="Courier New" panose="02070309020205020404" pitchFamily="49" charset="0"/>
              <a:buChar char="o"/>
              <a:defRPr sz="1800" b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090" indent="-171442">
              <a:buFont typeface="Courier New" panose="02070309020205020404" pitchFamily="49" charset="0"/>
              <a:buChar char="o"/>
              <a:defRPr sz="1600" b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2974" indent="-171442">
              <a:buFont typeface="Courier New" panose="02070309020205020404" pitchFamily="49" charset="0"/>
              <a:buChar char="o"/>
              <a:defRPr sz="1400" b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0344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EBDF7F-017B-6041-A167-E7E57CE69B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058526" cy="2073229"/>
          </a:xfrm>
          <a:prstGeom prst="rect">
            <a:avLst/>
          </a:prstGeom>
        </p:spPr>
      </p:pic>
      <p:sp>
        <p:nvSpPr>
          <p:cNvPr id="6" name="Title Placeholder 2">
            <a:extLst>
              <a:ext uri="{FF2B5EF4-FFF2-40B4-BE49-F238E27FC236}">
                <a16:creationId xmlns:a16="http://schemas.microsoft.com/office/drawing/2014/main" id="{5BB5113E-E2BE-6B47-8DBD-931AA5831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271" y="113299"/>
            <a:ext cx="64918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B902492B-2C69-CB40-A5C0-590A92E0D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271" y="1563856"/>
            <a:ext cx="64918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50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25" indent="-171442">
              <a:buFont typeface="Wingdings" pitchFamily="2" charset="2"/>
              <a:buChar char="ü"/>
              <a:defRPr sz="2000" b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07" indent="-171442">
              <a:buFont typeface="Courier New" panose="02070309020205020404" pitchFamily="49" charset="0"/>
              <a:buChar char="o"/>
              <a:defRPr sz="1800" b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090" indent="-171442">
              <a:buFont typeface="Courier New" panose="02070309020205020404" pitchFamily="49" charset="0"/>
              <a:buChar char="o"/>
              <a:defRPr sz="1600" b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2974" indent="-171442">
              <a:buFont typeface="Courier New" panose="02070309020205020404" pitchFamily="49" charset="0"/>
              <a:buChar char="o"/>
              <a:defRPr sz="1400" b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1122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f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9.png"/><Relationship Id="rId1" Type="http://schemas.openxmlformats.org/officeDocument/2006/relationships/theme" Target="../theme/theme10.xml"/><Relationship Id="rId4" Type="http://schemas.openxmlformats.org/officeDocument/2006/relationships/image" Target="../media/image20.tiff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9.png"/><Relationship Id="rId1" Type="http://schemas.openxmlformats.org/officeDocument/2006/relationships/theme" Target="../theme/theme11.xml"/><Relationship Id="rId4" Type="http://schemas.openxmlformats.org/officeDocument/2006/relationships/image" Target="../media/image20.tiff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7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4.tiff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.tiff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.tiff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.tiff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Placeholder 7">
            <a:extLst>
              <a:ext uri="{FF2B5EF4-FFF2-40B4-BE49-F238E27FC236}">
                <a16:creationId xmlns:a16="http://schemas.microsoft.com/office/drawing/2014/main" id="{FD3804EB-3DAC-5948-A5B9-7DB4FEF10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138" y="3785290"/>
            <a:ext cx="32233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60E155-B175-A54B-8B1A-B30790CF210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-343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216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xStyles>
    <p:titleStyle>
      <a:lvl1pPr marL="0" marR="0" indent="0" algn="l" defTabSz="6858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3600" b="1" i="0" kern="1200">
          <a:solidFill>
            <a:srgbClr val="00416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5492" y="1043134"/>
            <a:ext cx="6340908" cy="218652"/>
          </a:xfrm>
          <a:prstGeom prst="rect">
            <a:avLst/>
          </a:prstGeom>
        </p:spPr>
      </p:pic>
      <p:sp>
        <p:nvSpPr>
          <p:cNvPr id="7" name="Title Placeholder 2">
            <a:extLst>
              <a:ext uri="{FF2B5EF4-FFF2-40B4-BE49-F238E27FC236}">
                <a16:creationId xmlns:a16="http://schemas.microsoft.com/office/drawing/2014/main" id="{AA5ADE0D-0E04-E540-B578-9260D612CDEE}"/>
              </a:ext>
            </a:extLst>
          </p:cNvPr>
          <p:cNvSpPr txBox="1">
            <a:spLocks/>
          </p:cNvSpPr>
          <p:nvPr userDrawn="1"/>
        </p:nvSpPr>
        <p:spPr>
          <a:xfrm>
            <a:off x="2337271" y="103360"/>
            <a:ext cx="64918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16D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Click to edit Master title style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9DCD8E1-5E2A-E64C-827B-6A588C14782B}"/>
              </a:ext>
            </a:extLst>
          </p:cNvPr>
          <p:cNvSpPr txBox="1">
            <a:spLocks/>
          </p:cNvSpPr>
          <p:nvPr userDrawn="1"/>
        </p:nvSpPr>
        <p:spPr>
          <a:xfrm>
            <a:off x="2337271" y="1563856"/>
            <a:ext cx="64918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500" b="1" i="0" kern="1200">
                <a:solidFill>
                  <a:srgbClr val="004072"/>
                </a:solidFill>
                <a:latin typeface="Helvetica" pitchFamily="2" charset="0"/>
                <a:ea typeface="+mn-ea"/>
                <a:cs typeface="+mn-cs"/>
              </a:defRPr>
            </a:lvl1pPr>
            <a:lvl2pPr marL="514325" indent="-171442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ü"/>
              <a:defRPr sz="2000" b="0" i="0" kern="1200">
                <a:solidFill>
                  <a:srgbClr val="004072"/>
                </a:solidFill>
                <a:latin typeface="Helvetica" pitchFamily="2" charset="0"/>
                <a:ea typeface="+mn-ea"/>
                <a:cs typeface="+mn-cs"/>
              </a:defRPr>
            </a:lvl2pPr>
            <a:lvl3pPr marL="857207" indent="-171442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b="0" i="0" kern="1200">
                <a:solidFill>
                  <a:srgbClr val="004072"/>
                </a:solidFill>
                <a:latin typeface="Helvetica" pitchFamily="2" charset="0"/>
                <a:ea typeface="+mn-ea"/>
                <a:cs typeface="+mn-cs"/>
              </a:defRPr>
            </a:lvl3pPr>
            <a:lvl4pPr marL="1200090" indent="-171442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600" b="0" i="0" kern="1200">
                <a:solidFill>
                  <a:srgbClr val="004072"/>
                </a:solidFill>
                <a:latin typeface="Helvetica" pitchFamily="2" charset="0"/>
                <a:ea typeface="+mn-ea"/>
                <a:cs typeface="+mn-cs"/>
              </a:defRPr>
            </a:lvl4pPr>
            <a:lvl5pPr marL="1542974" indent="-171442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400" b="0" i="0" kern="1200">
                <a:solidFill>
                  <a:srgbClr val="004072"/>
                </a:solidFill>
                <a:latin typeface="Helvetica" pitchFamily="2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Click to edit Master text styles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Second level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Third level</a:t>
            </a:r>
          </a:p>
          <a:p>
            <a:pPr lvl="3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Fourth level</a:t>
            </a:r>
          </a:p>
          <a:p>
            <a:pPr lvl="4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F071126-AF84-2B4C-A19C-4C5F543128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0"/>
            <a:ext cx="914400" cy="914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3D17D14-4473-F847-9DDD-F81EDF10DF2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-3264"/>
            <a:ext cx="914399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602726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1" i="0" kern="1200">
          <a:solidFill>
            <a:srgbClr val="00416D"/>
          </a:solidFill>
          <a:latin typeface="Helvetica" pitchFamily="2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538" userDrawn="1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5492" y="1043134"/>
            <a:ext cx="6340908" cy="218652"/>
          </a:xfrm>
          <a:prstGeom prst="rect">
            <a:avLst/>
          </a:prstGeom>
        </p:spPr>
      </p:pic>
      <p:sp>
        <p:nvSpPr>
          <p:cNvPr id="5" name="Title Placeholder 2">
            <a:extLst>
              <a:ext uri="{FF2B5EF4-FFF2-40B4-BE49-F238E27FC236}">
                <a16:creationId xmlns:a16="http://schemas.microsoft.com/office/drawing/2014/main" id="{D4038371-9CFB-4A48-A3A0-1E00821A2823}"/>
              </a:ext>
            </a:extLst>
          </p:cNvPr>
          <p:cNvSpPr txBox="1">
            <a:spLocks/>
          </p:cNvSpPr>
          <p:nvPr userDrawn="1"/>
        </p:nvSpPr>
        <p:spPr>
          <a:xfrm>
            <a:off x="2337271" y="103360"/>
            <a:ext cx="64918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16D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5D1092D6-CFC0-4D41-B7FA-1C3803A16C5D}"/>
              </a:ext>
            </a:extLst>
          </p:cNvPr>
          <p:cNvSpPr txBox="1">
            <a:spLocks/>
          </p:cNvSpPr>
          <p:nvPr userDrawn="1"/>
        </p:nvSpPr>
        <p:spPr>
          <a:xfrm>
            <a:off x="2337271" y="1563856"/>
            <a:ext cx="64918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500" b="1" i="0" kern="1200">
                <a:solidFill>
                  <a:srgbClr val="004072"/>
                </a:solidFill>
                <a:latin typeface="Helvetica" pitchFamily="2" charset="0"/>
                <a:ea typeface="+mn-ea"/>
                <a:cs typeface="+mn-cs"/>
              </a:defRPr>
            </a:lvl1pPr>
            <a:lvl2pPr marL="514325" indent="-171442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ü"/>
              <a:defRPr sz="2000" b="0" i="0" kern="1200">
                <a:solidFill>
                  <a:srgbClr val="004072"/>
                </a:solidFill>
                <a:latin typeface="Helvetica" pitchFamily="2" charset="0"/>
                <a:ea typeface="+mn-ea"/>
                <a:cs typeface="+mn-cs"/>
              </a:defRPr>
            </a:lvl2pPr>
            <a:lvl3pPr marL="857207" indent="-171442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b="0" i="0" kern="1200">
                <a:solidFill>
                  <a:srgbClr val="004072"/>
                </a:solidFill>
                <a:latin typeface="Helvetica" pitchFamily="2" charset="0"/>
                <a:ea typeface="+mn-ea"/>
                <a:cs typeface="+mn-cs"/>
              </a:defRPr>
            </a:lvl3pPr>
            <a:lvl4pPr marL="1200090" indent="-171442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600" b="0" i="0" kern="1200">
                <a:solidFill>
                  <a:srgbClr val="004072"/>
                </a:solidFill>
                <a:latin typeface="Helvetica" pitchFamily="2" charset="0"/>
                <a:ea typeface="+mn-ea"/>
                <a:cs typeface="+mn-cs"/>
              </a:defRPr>
            </a:lvl4pPr>
            <a:lvl5pPr marL="1542974" indent="-171442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400" b="0" i="0" kern="1200">
                <a:solidFill>
                  <a:srgbClr val="004072"/>
                </a:solidFill>
                <a:latin typeface="Helvetica" pitchFamily="2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text styles</a:t>
            </a:r>
          </a:p>
          <a:p>
            <a:pPr lvl="1"/>
            <a:r>
              <a:rPr lang="en-US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 level</a:t>
            </a:r>
          </a:p>
          <a:p>
            <a:pPr lvl="2"/>
            <a:r>
              <a:rPr lang="en-US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Third level</a:t>
            </a:r>
          </a:p>
          <a:p>
            <a:pPr lvl="3"/>
            <a:r>
              <a:rPr lang="en-US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Fourth level</a:t>
            </a:r>
          </a:p>
          <a:p>
            <a:pPr lvl="4"/>
            <a:r>
              <a:rPr lang="en-US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283735-5C81-4643-B1DC-E01E8FD0CB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0"/>
            <a:ext cx="914400" cy="914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4CCE52-63C6-6343-A838-9A72AEDCF6B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-3264"/>
            <a:ext cx="914399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985008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1" i="0" kern="1200">
          <a:solidFill>
            <a:srgbClr val="00416D"/>
          </a:solidFill>
          <a:latin typeface="Helvetica" pitchFamily="2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53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6165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1" i="0" kern="1200">
          <a:solidFill>
            <a:srgbClr val="00416D"/>
          </a:solidFill>
          <a:latin typeface="Helvetica" pitchFamily="2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53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0992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1" i="0" kern="1200">
          <a:solidFill>
            <a:srgbClr val="00416D"/>
          </a:solidFill>
          <a:latin typeface="Helvetica" pitchFamily="2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538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7AFEC60-F1B9-CD49-9C01-88DD206058FE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2000" y="1051982"/>
            <a:ext cx="6270171" cy="203406"/>
          </a:xfrm>
          <a:prstGeom prst="rect">
            <a:avLst/>
          </a:prstGeom>
        </p:spPr>
      </p:pic>
      <p:sp>
        <p:nvSpPr>
          <p:cNvPr id="6" name="Right Triangle 5"/>
          <p:cNvSpPr/>
          <p:nvPr userDrawn="1"/>
        </p:nvSpPr>
        <p:spPr>
          <a:xfrm rot="10800000">
            <a:off x="8234565" y="0"/>
            <a:ext cx="914400" cy="914400"/>
          </a:xfrm>
          <a:prstGeom prst="rtTriangle">
            <a:avLst/>
          </a:prstGeom>
          <a:solidFill>
            <a:srgbClr val="EDB1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6"/>
          <p:cNvSpPr/>
          <p:nvPr userDrawn="1"/>
        </p:nvSpPr>
        <p:spPr>
          <a:xfrm rot="5400000">
            <a:off x="0" y="1"/>
            <a:ext cx="914400" cy="914400"/>
          </a:xfrm>
          <a:prstGeom prst="rtTriangle">
            <a:avLst/>
          </a:prstGeom>
          <a:solidFill>
            <a:srgbClr val="2D5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732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5" r:id="rId4"/>
    <p:sldLayoutId id="2147483786" r:id="rId5"/>
    <p:sldLayoutId id="2147483788" r:id="rId6"/>
    <p:sldLayoutId id="2147483789" r:id="rId7"/>
    <p:sldLayoutId id="2147483787" r:id="rId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1" i="0" kern="1200">
          <a:solidFill>
            <a:srgbClr val="00416D"/>
          </a:solidFill>
          <a:latin typeface="Helvetica" pitchFamily="2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538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E96292-2E05-754F-B876-B954BF1DF4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557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 dirty="0"/>
          </a:p>
        </p:txBody>
      </p:sp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5D2505E1-5EEF-0943-A8DC-0D4E4271A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551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B3DF7D6-350A-F540-8CC9-C2C1637098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95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A649CD-41BA-294B-BC0D-BB232EADBF1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636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67" r:id="rId2"/>
    <p:sldLayoutId id="2147483700" r:id="rId3"/>
    <p:sldLayoutId id="2147483778" r:id="rId4"/>
    <p:sldLayoutId id="2147483705" r:id="rId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rgbClr val="00416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500" b="1" i="0" kern="1200">
          <a:solidFill>
            <a:srgbClr val="0040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ü"/>
        <a:defRPr sz="2000" b="0" i="0" kern="1200">
          <a:solidFill>
            <a:srgbClr val="0040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800" b="0" i="0" kern="1200">
          <a:solidFill>
            <a:srgbClr val="0040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600" b="0" i="0" kern="1200">
          <a:solidFill>
            <a:srgbClr val="0040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400" b="0" i="0" kern="1200">
          <a:solidFill>
            <a:srgbClr val="0040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538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E96292-2E05-754F-B876-B954BF1DF4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557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 dirty="0"/>
          </a:p>
        </p:txBody>
      </p:sp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5D2505E1-5EEF-0943-A8DC-0D4E4271A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551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B3DF7D6-350A-F540-8CC9-C2C1637098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95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18F28C-760A-E94E-A43E-F0F0C1DC920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734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2" r:id="rId2"/>
    <p:sldLayoutId id="2147483773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rgbClr val="00416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500" b="1" i="0" kern="1200">
          <a:solidFill>
            <a:srgbClr val="70707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ü"/>
        <a:defRPr sz="2000" b="0" i="0" kern="1200">
          <a:solidFill>
            <a:srgbClr val="70707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800" b="0" i="0" kern="1200">
          <a:solidFill>
            <a:srgbClr val="70707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600" b="0" i="0" kern="1200">
          <a:solidFill>
            <a:srgbClr val="70707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400" b="0" i="0" kern="1200">
          <a:solidFill>
            <a:srgbClr val="70707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538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2">
            <a:extLst>
              <a:ext uri="{FF2B5EF4-FFF2-40B4-BE49-F238E27FC236}">
                <a16:creationId xmlns:a16="http://schemas.microsoft.com/office/drawing/2014/main" id="{5D2505E1-5EEF-0943-A8DC-0D4E4271A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551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Marcador de número de diapositiva 5">
            <a:extLst>
              <a:ext uri="{FF2B5EF4-FFF2-40B4-BE49-F238E27FC236}">
                <a16:creationId xmlns:a16="http://schemas.microsoft.com/office/drawing/2014/main" id="{63E96292-2E05-754F-B876-B954BF1DF4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557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075" y="974066"/>
            <a:ext cx="2133600" cy="4914900"/>
          </a:xfrm>
          <a:prstGeom prst="rect">
            <a:avLst/>
          </a:prstGeom>
        </p:spPr>
      </p:pic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11CA350F-B62D-C049-909B-ACEB3B37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95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AE25AF-F88D-AC46-AA14-DC43D25A510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261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rgbClr val="00416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500" b="1" i="0" kern="1200">
          <a:solidFill>
            <a:srgbClr val="70707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ü"/>
        <a:defRPr sz="2000" b="0" i="0" kern="1200">
          <a:solidFill>
            <a:srgbClr val="70707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800" b="0" i="0" kern="1200">
          <a:solidFill>
            <a:srgbClr val="70707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600" b="0" i="0" kern="1200">
          <a:solidFill>
            <a:srgbClr val="70707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400" b="0" i="0" kern="1200">
          <a:solidFill>
            <a:srgbClr val="70707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538" userDrawn="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2">
            <a:extLst>
              <a:ext uri="{FF2B5EF4-FFF2-40B4-BE49-F238E27FC236}">
                <a16:creationId xmlns:a16="http://schemas.microsoft.com/office/drawing/2014/main" id="{5D2505E1-5EEF-0943-A8DC-0D4E4271A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551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7B3DF7D6-350A-F540-8CC9-C2C1637098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95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Marcador de número de diapositiva 5">
            <a:extLst>
              <a:ext uri="{FF2B5EF4-FFF2-40B4-BE49-F238E27FC236}">
                <a16:creationId xmlns:a16="http://schemas.microsoft.com/office/drawing/2014/main" id="{63E96292-2E05-754F-B876-B954BF1DF4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557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075" y="974066"/>
            <a:ext cx="2133600" cy="4914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77981D-FA54-0549-ABE4-BA10740C84F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079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rgbClr val="00416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500" b="1" i="0" kern="1200">
          <a:solidFill>
            <a:srgbClr val="0040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ü"/>
        <a:defRPr sz="2000" b="0" i="0" kern="1200">
          <a:solidFill>
            <a:srgbClr val="0040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800" b="0" i="0" kern="1200">
          <a:solidFill>
            <a:srgbClr val="0040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600" b="0" i="0" kern="1200">
          <a:solidFill>
            <a:srgbClr val="0040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400" b="0" i="0" kern="1200">
          <a:solidFill>
            <a:srgbClr val="0040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538" userDrawn="1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075" y="974066"/>
            <a:ext cx="2133600" cy="4914900"/>
          </a:xfrm>
          <a:prstGeom prst="rect">
            <a:avLst/>
          </a:prstGeom>
        </p:spPr>
      </p:pic>
      <p:sp>
        <p:nvSpPr>
          <p:cNvPr id="7" name="Title Placeholder 7">
            <a:extLst>
              <a:ext uri="{FF2B5EF4-FFF2-40B4-BE49-F238E27FC236}">
                <a16:creationId xmlns:a16="http://schemas.microsoft.com/office/drawing/2014/main" id="{BFF38910-56CD-7643-BCAE-518762BCE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0325" y="2766218"/>
            <a:ext cx="50307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Text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8DA0D3-416C-5144-AF7C-767C564C4F8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245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rgbClr val="00416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5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9839E2F-9FAE-6740-8E93-06B1311A77D2}"/>
              </a:ext>
            </a:extLst>
          </p:cNvPr>
          <p:cNvGrpSpPr/>
          <p:nvPr/>
        </p:nvGrpSpPr>
        <p:grpSpPr>
          <a:xfrm>
            <a:off x="4572000" y="4583476"/>
            <a:ext cx="3819526" cy="131360"/>
            <a:chOff x="6096000" y="4968301"/>
            <a:chExt cx="5092701" cy="17514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83B9BCE-9321-044C-9B3B-35E89B22D8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96000" y="4968301"/>
              <a:ext cx="5092701" cy="175146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6B0C210-D626-BE43-ADE0-22F7803EDA75}"/>
                </a:ext>
              </a:extLst>
            </p:cNvPr>
            <p:cNvSpPr/>
            <p:nvPr/>
          </p:nvSpPr>
          <p:spPr>
            <a:xfrm>
              <a:off x="7916449" y="4968301"/>
              <a:ext cx="801666" cy="87573"/>
            </a:xfrm>
            <a:prstGeom prst="rect">
              <a:avLst/>
            </a:prstGeom>
            <a:solidFill>
              <a:srgbClr val="1740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6" name="Title Placeholder 7">
            <a:extLst>
              <a:ext uri="{FF2B5EF4-FFF2-40B4-BE49-F238E27FC236}">
                <a16:creationId xmlns:a16="http://schemas.microsoft.com/office/drawing/2014/main" id="{FBF20D03-62DB-804F-BB77-1203C680BEDF}"/>
              </a:ext>
            </a:extLst>
          </p:cNvPr>
          <p:cNvSpPr txBox="1">
            <a:spLocks/>
          </p:cNvSpPr>
          <p:nvPr/>
        </p:nvSpPr>
        <p:spPr>
          <a:xfrm>
            <a:off x="7774292" y="68580"/>
            <a:ext cx="1306854" cy="1173480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kern="1200">
                <a:solidFill>
                  <a:schemeClr val="bg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CFS</a:t>
            </a:r>
          </a:p>
          <a:p>
            <a:pPr algn="r">
              <a:lnSpc>
                <a:spcPct val="100000"/>
              </a:lnSpc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0" name="Title Placeholder 7">
            <a:extLst>
              <a:ext uri="{FF2B5EF4-FFF2-40B4-BE49-F238E27FC236}">
                <a16:creationId xmlns:a16="http://schemas.microsoft.com/office/drawing/2014/main" id="{1C21CB9A-BB41-D24E-9DBD-F2C6559A6D7D}"/>
              </a:ext>
            </a:extLst>
          </p:cNvPr>
          <p:cNvSpPr txBox="1">
            <a:spLocks/>
          </p:cNvSpPr>
          <p:nvPr/>
        </p:nvSpPr>
        <p:spPr>
          <a:xfrm>
            <a:off x="4766287" y="2874560"/>
            <a:ext cx="4481886" cy="1774596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kern="1200">
                <a:solidFill>
                  <a:schemeClr val="bg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  <a:defRPr/>
            </a:pPr>
            <a:endParaRPr lang="en-US" sz="3600" dirty="0">
              <a:solidFill>
                <a:srgbClr val="1740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70000"/>
              </a:lnSpc>
              <a:defRPr/>
            </a:pPr>
            <a:r>
              <a:rPr lang="en-US" sz="3600" dirty="0">
                <a:solidFill>
                  <a:srgbClr val="174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</a:t>
            </a:r>
            <a:br>
              <a:rPr lang="en-US" sz="3600" dirty="0">
                <a:solidFill>
                  <a:srgbClr val="17406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solidFill>
                  <a:srgbClr val="174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Managing Finances          </a:t>
            </a:r>
          </a:p>
        </p:txBody>
      </p:sp>
    </p:spTree>
    <p:extLst>
      <p:ext uri="{BB962C8B-B14F-4D97-AF65-F5344CB8AC3E}">
        <p14:creationId xmlns:p14="http://schemas.microsoft.com/office/powerpoint/2010/main" val="565321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E37C58F-524C-F148-98F0-D604B9852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271" y="102789"/>
            <a:ext cx="6491817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en-US" sz="3200" dirty="0"/>
              <a:t>Activity: More or Less?</a:t>
            </a:r>
            <a:endParaRPr lang="en-U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b="0" dirty="0"/>
              <a:t>Suppose you put $1,000 in a savings account and left it alone for five years. </a:t>
            </a:r>
            <a:br>
              <a:rPr lang="en-US" b="0" dirty="0"/>
            </a:br>
            <a:r>
              <a:rPr lang="en-US" b="0" dirty="0"/>
              <a:t>If the interest rate was 3% per year, would you have more or less than $1,151?</a:t>
            </a:r>
          </a:p>
          <a:p>
            <a:pPr marL="0" indent="0">
              <a:buNone/>
            </a:pPr>
            <a:endParaRPr lang="en-US" b="0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88E567E-FC5A-7148-BFB9-1F5A313AF6EE}"/>
              </a:ext>
            </a:extLst>
          </p:cNvPr>
          <p:cNvSpPr txBox="1">
            <a:spLocks/>
          </p:cNvSpPr>
          <p:nvPr/>
        </p:nvSpPr>
        <p:spPr>
          <a:xfrm>
            <a:off x="2231319" y="1506602"/>
            <a:ext cx="6491817" cy="4632177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en-US" sz="2500" b="0" dirty="0">
              <a:solidFill>
                <a:srgbClr val="0040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004071"/>
              </a:buClr>
            </a:pPr>
            <a:endParaRPr lang="en-US" sz="2500" b="0" dirty="0">
              <a:solidFill>
                <a:srgbClr val="0040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2500" b="0" dirty="0">
              <a:solidFill>
                <a:srgbClr val="0040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2500" b="0" dirty="0">
              <a:solidFill>
                <a:srgbClr val="0040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4D224C7-397C-FE4C-9BC4-108CBA24FABB}"/>
              </a:ext>
            </a:extLst>
          </p:cNvPr>
          <p:cNvSpPr txBox="1">
            <a:spLocks/>
          </p:cNvSpPr>
          <p:nvPr/>
        </p:nvSpPr>
        <p:spPr>
          <a:xfrm>
            <a:off x="1868194" y="5559973"/>
            <a:ext cx="6854941" cy="11952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1800" b="0" i="1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“Compound interest is the eighth wonder of the world. </a:t>
            </a:r>
            <a:br>
              <a:rPr lang="en-US" sz="1800" b="0" i="1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0" i="1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who understands it, earns it… he who doesn’t… pays it.” </a:t>
            </a:r>
            <a:br>
              <a:rPr lang="en-US" sz="1800" b="0" i="1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0" i="1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en-US" sz="1800" i="1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Unknown</a:t>
            </a:r>
          </a:p>
        </p:txBody>
      </p:sp>
    </p:spTree>
    <p:extLst>
      <p:ext uri="{BB962C8B-B14F-4D97-AF65-F5344CB8AC3E}">
        <p14:creationId xmlns:p14="http://schemas.microsoft.com/office/powerpoint/2010/main" val="2944450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E37C58F-524C-F148-98F0-D604B9852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271" y="102789"/>
            <a:ext cx="6491817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en-US" sz="3200" dirty="0"/>
              <a:t>Activity: More or Less?</a:t>
            </a:r>
            <a:endParaRPr lang="en-U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b="0" dirty="0"/>
              <a:t>Imagine that the interest rate on your savings account was 2% per year and inflation was 3.5% per year. After one year, would you be able to buy more or less than today with the money in this account?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88E567E-FC5A-7148-BFB9-1F5A313AF6EE}"/>
              </a:ext>
            </a:extLst>
          </p:cNvPr>
          <p:cNvSpPr txBox="1">
            <a:spLocks/>
          </p:cNvSpPr>
          <p:nvPr/>
        </p:nvSpPr>
        <p:spPr>
          <a:xfrm>
            <a:off x="2231319" y="1506602"/>
            <a:ext cx="6491817" cy="4632177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en-US" sz="2500" b="0" dirty="0">
              <a:solidFill>
                <a:srgbClr val="0040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004071"/>
              </a:buClr>
            </a:pPr>
            <a:endParaRPr lang="en-US" sz="2500" b="0" dirty="0">
              <a:solidFill>
                <a:srgbClr val="0040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2500" b="0" dirty="0">
              <a:solidFill>
                <a:srgbClr val="0040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2500" b="0" dirty="0">
              <a:solidFill>
                <a:srgbClr val="0040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F004515-DDA5-6148-9B55-BC9B09AC5EE2}"/>
              </a:ext>
            </a:extLst>
          </p:cNvPr>
          <p:cNvSpPr txBox="1">
            <a:spLocks/>
          </p:cNvSpPr>
          <p:nvPr/>
        </p:nvSpPr>
        <p:spPr>
          <a:xfrm>
            <a:off x="2231319" y="6217029"/>
            <a:ext cx="6854941" cy="11952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1800" b="0" i="1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en-US" sz="1800" b="0" i="1" dirty="0" err="1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www.bls.gov</a:t>
            </a:r>
            <a:r>
              <a:rPr lang="en-US" sz="1800" b="0" i="1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/data/</a:t>
            </a:r>
            <a:r>
              <a:rPr lang="en-US" sz="1800" b="0" i="1" dirty="0" err="1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inflation_calculator.htm</a:t>
            </a:r>
            <a:endParaRPr lang="en-US" sz="1800" i="1" dirty="0">
              <a:solidFill>
                <a:srgbClr val="7070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63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CF30B7C-820F-124F-8461-DBCEE6424A18}"/>
              </a:ext>
            </a:extLst>
          </p:cNvPr>
          <p:cNvSpPr/>
          <p:nvPr/>
        </p:nvSpPr>
        <p:spPr>
          <a:xfrm>
            <a:off x="2181681" y="2956103"/>
            <a:ext cx="6417395" cy="49634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157EF74-A097-1F4A-AE80-2F719B75D2EB}"/>
              </a:ext>
            </a:extLst>
          </p:cNvPr>
          <p:cNvSpPr/>
          <p:nvPr/>
        </p:nvSpPr>
        <p:spPr>
          <a:xfrm>
            <a:off x="2205127" y="1652889"/>
            <a:ext cx="6417395" cy="49634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E37C58F-524C-F148-98F0-D604B9852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0070" y="262700"/>
            <a:ext cx="5121001" cy="98120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en-US" sz="3200" dirty="0"/>
              <a:t>Effective Spending Plans</a:t>
            </a:r>
            <a:endParaRPr lang="en-US" sz="3200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88E567E-FC5A-7148-BFB9-1F5A313AF6EE}"/>
              </a:ext>
            </a:extLst>
          </p:cNvPr>
          <p:cNvSpPr txBox="1">
            <a:spLocks/>
          </p:cNvSpPr>
          <p:nvPr/>
        </p:nvSpPr>
        <p:spPr>
          <a:xfrm>
            <a:off x="2231319" y="1506602"/>
            <a:ext cx="6491817" cy="4632177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500" b="0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 and servant</a:t>
            </a:r>
          </a:p>
          <a:p>
            <a:pPr>
              <a:lnSpc>
                <a:spcPct val="150000"/>
              </a:lnSpc>
            </a:pPr>
            <a:r>
              <a:rPr lang="en-US" sz="2500" b="0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Doesn’t need to be down to the penny</a:t>
            </a:r>
          </a:p>
          <a:p>
            <a:pPr>
              <a:lnSpc>
                <a:spcPct val="150000"/>
              </a:lnSpc>
            </a:pPr>
            <a:r>
              <a:rPr lang="en-US" sz="2500" b="0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Easy to understand</a:t>
            </a:r>
          </a:p>
          <a:p>
            <a:pPr>
              <a:lnSpc>
                <a:spcPct val="150000"/>
              </a:lnSpc>
            </a:pPr>
            <a:r>
              <a:rPr lang="en-US" sz="2500" b="0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Reflects wants and needs</a:t>
            </a:r>
          </a:p>
          <a:p>
            <a:pPr>
              <a:lnSpc>
                <a:spcPct val="150000"/>
              </a:lnSpc>
            </a:pPr>
            <a:endParaRPr lang="en-US" sz="2500" b="0" dirty="0">
              <a:solidFill>
                <a:srgbClr val="0040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004071"/>
              </a:buClr>
            </a:pPr>
            <a:endParaRPr lang="en-US" sz="2500" b="0" dirty="0">
              <a:solidFill>
                <a:srgbClr val="0040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2500" b="0" dirty="0">
              <a:solidFill>
                <a:srgbClr val="0040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2500" b="0" dirty="0">
              <a:solidFill>
                <a:srgbClr val="0040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84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336CC98-3238-D14E-8436-47DADC5DCB55}"/>
              </a:ext>
            </a:extLst>
          </p:cNvPr>
          <p:cNvSpPr/>
          <p:nvPr/>
        </p:nvSpPr>
        <p:spPr>
          <a:xfrm>
            <a:off x="2181681" y="2956103"/>
            <a:ext cx="6417395" cy="49634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E9238CA-AD51-FC42-A38C-92637CACD0D0}"/>
              </a:ext>
            </a:extLst>
          </p:cNvPr>
          <p:cNvSpPr/>
          <p:nvPr/>
        </p:nvSpPr>
        <p:spPr>
          <a:xfrm>
            <a:off x="2205127" y="1652889"/>
            <a:ext cx="6417395" cy="49634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E3A14EE-48CE-FC47-B9B7-3E5C4C91D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0070" y="262700"/>
            <a:ext cx="5121001" cy="98120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en-US" sz="3200" dirty="0"/>
              <a:t>Effective Spending Plans</a:t>
            </a:r>
            <a:endParaRPr lang="en-US" sz="3200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49849343-236B-BB4D-911B-525B8A13B112}"/>
              </a:ext>
            </a:extLst>
          </p:cNvPr>
          <p:cNvSpPr txBox="1">
            <a:spLocks/>
          </p:cNvSpPr>
          <p:nvPr/>
        </p:nvSpPr>
        <p:spPr>
          <a:xfrm>
            <a:off x="2246895" y="1509894"/>
            <a:ext cx="6491817" cy="4632177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500" b="0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 on current income and expenses</a:t>
            </a:r>
          </a:p>
          <a:p>
            <a:pPr>
              <a:lnSpc>
                <a:spcPct val="150000"/>
              </a:lnSpc>
            </a:pPr>
            <a:r>
              <a:rPr lang="en-US" sz="2500" b="0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Practical and realistic</a:t>
            </a:r>
          </a:p>
          <a:p>
            <a:pPr>
              <a:lnSpc>
                <a:spcPct val="150000"/>
              </a:lnSpc>
            </a:pPr>
            <a:r>
              <a:rPr lang="en-US" sz="2500" b="0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Flexible</a:t>
            </a:r>
          </a:p>
          <a:p>
            <a:pPr>
              <a:lnSpc>
                <a:spcPct val="150000"/>
              </a:lnSpc>
            </a:pPr>
            <a:r>
              <a:rPr lang="en-US" sz="2500" b="0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Provides for necessities and fun</a:t>
            </a:r>
          </a:p>
          <a:p>
            <a:pPr>
              <a:lnSpc>
                <a:spcPct val="150000"/>
              </a:lnSpc>
            </a:pPr>
            <a:endParaRPr lang="en-US" sz="2500" b="0" dirty="0">
              <a:solidFill>
                <a:srgbClr val="0040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004071"/>
              </a:buClr>
            </a:pPr>
            <a:endParaRPr lang="en-US" sz="2500" b="0" dirty="0">
              <a:solidFill>
                <a:srgbClr val="0040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2500" b="0" dirty="0">
              <a:solidFill>
                <a:srgbClr val="0040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2500" b="0" dirty="0">
              <a:solidFill>
                <a:srgbClr val="0040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332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2618FEA-41F9-A644-A9C4-907915EE790A}"/>
              </a:ext>
            </a:extLst>
          </p:cNvPr>
          <p:cNvSpPr/>
          <p:nvPr/>
        </p:nvSpPr>
        <p:spPr bwMode="auto">
          <a:xfrm>
            <a:off x="2277454" y="637445"/>
            <a:ext cx="422462" cy="35809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0" tIns="213360" rIns="0" bIns="213360" spcCol="1270" anchor="ctr"/>
          <a:lstStyle/>
          <a:p>
            <a:pPr algn="ctr" defTabSz="933450">
              <a:lnSpc>
                <a:spcPct val="90000"/>
              </a:lnSpc>
              <a:spcAft>
                <a:spcPct val="35000"/>
              </a:spcAft>
              <a:defRPr/>
            </a:pPr>
            <a:endParaRPr lang="en-US" sz="2100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1E70911-BA27-0F48-BAA9-13876E7E9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5701" y="146844"/>
            <a:ext cx="6380430" cy="98120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75000"/>
              </a:lnSpc>
            </a:pPr>
            <a:r>
              <a:rPr lang="en-US" dirty="0"/>
              <a:t>Be</a:t>
            </a:r>
            <a:r>
              <a:rPr lang="en-US" sz="3200" dirty="0"/>
              <a:t>nefits of a </a:t>
            </a:r>
            <a:br>
              <a:rPr lang="en-US" sz="3200" dirty="0"/>
            </a:br>
            <a:r>
              <a:rPr lang="en-US" sz="3200" dirty="0"/>
              <a:t>Written Spending Plan</a:t>
            </a:r>
            <a:endParaRPr lang="en-US" altLang="en-US" sz="3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47C689-0FF9-0846-976F-A2EE3978FF88}"/>
              </a:ext>
            </a:extLst>
          </p:cNvPr>
          <p:cNvSpPr/>
          <p:nvPr/>
        </p:nvSpPr>
        <p:spPr>
          <a:xfrm>
            <a:off x="2099978" y="1444388"/>
            <a:ext cx="4644699" cy="4079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50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 within your income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50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Realize personal goals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50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Maintain good credit history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50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more for your money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50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 financial stress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50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Enjoy financial freedom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en-US" sz="2600" dirty="0">
              <a:latin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927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5790D67D-B772-0C42-B88C-B5FE497C9964}"/>
              </a:ext>
            </a:extLst>
          </p:cNvPr>
          <p:cNvSpPr txBox="1">
            <a:spLocks/>
          </p:cNvSpPr>
          <p:nvPr/>
        </p:nvSpPr>
        <p:spPr>
          <a:xfrm>
            <a:off x="2376346" y="163217"/>
            <a:ext cx="6491817" cy="86864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i="0" kern="1200">
                <a:solidFill>
                  <a:srgbClr val="00416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/>
              <a:t>Activity: What Are My Options?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98C380-62EB-C54F-9706-C75EB814FC06}"/>
              </a:ext>
            </a:extLst>
          </p:cNvPr>
          <p:cNvSpPr/>
          <p:nvPr/>
        </p:nvSpPr>
        <p:spPr>
          <a:xfrm>
            <a:off x="2376345" y="1560552"/>
            <a:ext cx="6200095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en-US" sz="250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Housing / Utilities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50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50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50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Entertainment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50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50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 and Child Care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50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Clothing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50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Spending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50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Vacations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50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Holiday Spending</a:t>
            </a:r>
            <a:endParaRPr lang="en-US" altLang="en-US" sz="2600" dirty="0">
              <a:latin typeface="Arial Narrow" panose="020B0604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A7348CC-7106-5E43-9948-312C9BDD997B}"/>
              </a:ext>
            </a:extLst>
          </p:cNvPr>
          <p:cNvSpPr/>
          <p:nvPr/>
        </p:nvSpPr>
        <p:spPr>
          <a:xfrm>
            <a:off x="8128000" y="5872619"/>
            <a:ext cx="839355" cy="848857"/>
          </a:xfrm>
          <a:prstGeom prst="ellipse">
            <a:avLst/>
          </a:prstGeom>
          <a:solidFill>
            <a:srgbClr val="00416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SM</a:t>
            </a:r>
          </a:p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4-5</a:t>
            </a:r>
          </a:p>
        </p:txBody>
      </p:sp>
    </p:spTree>
    <p:extLst>
      <p:ext uri="{BB962C8B-B14F-4D97-AF65-F5344CB8AC3E}">
        <p14:creationId xmlns:p14="http://schemas.microsoft.com/office/powerpoint/2010/main" val="175054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3D457ECE-D70C-054E-B677-5EE658748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9260" y="102609"/>
            <a:ext cx="5808522" cy="1325563"/>
          </a:xfrm>
        </p:spPr>
        <p:txBody>
          <a:bodyPr>
            <a:normAutofit/>
          </a:bodyPr>
          <a:lstStyle/>
          <a:p>
            <a:r>
              <a:rPr lang="en-US" sz="3200" dirty="0"/>
              <a:t>Agenda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93C6248-027E-4245-B781-B4DA8FDE8AEA}"/>
              </a:ext>
            </a:extLst>
          </p:cNvPr>
          <p:cNvSpPr txBox="1">
            <a:spLocks/>
          </p:cNvSpPr>
          <p:nvPr/>
        </p:nvSpPr>
        <p:spPr>
          <a:xfrm>
            <a:off x="2520163" y="1533592"/>
            <a:ext cx="5808522" cy="35651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en-US" sz="2500" b="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Defining Financial Planning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en-US" sz="2500" b="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en-US" sz="2500" b="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Setting Financial Goals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en-US" sz="2500" b="0" dirty="0">
              <a:solidFill>
                <a:srgbClr val="7070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en-US" sz="2500" b="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Planning Pyramid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en-US" sz="2500" b="0" dirty="0">
              <a:solidFill>
                <a:srgbClr val="7070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en-US" sz="2500" b="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Activity: What Are My Options?</a:t>
            </a:r>
            <a:endParaRPr lang="en-US" altLang="en-US" sz="1800" dirty="0"/>
          </a:p>
          <a:p>
            <a:endParaRPr lang="en-US" altLang="en-US" sz="1800" dirty="0"/>
          </a:p>
          <a:p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777679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3B8ABCD-BB62-E94A-A876-A3ABB0D28972}"/>
              </a:ext>
            </a:extLst>
          </p:cNvPr>
          <p:cNvSpPr/>
          <p:nvPr/>
        </p:nvSpPr>
        <p:spPr>
          <a:xfrm>
            <a:off x="2181680" y="3629730"/>
            <a:ext cx="6417395" cy="792367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BEEC44-F755-544D-BE85-DADD5ABF6A08}"/>
              </a:ext>
            </a:extLst>
          </p:cNvPr>
          <p:cNvSpPr/>
          <p:nvPr/>
        </p:nvSpPr>
        <p:spPr>
          <a:xfrm>
            <a:off x="2181681" y="2641310"/>
            <a:ext cx="6417395" cy="49634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46AF7E-22EC-0145-A32B-A7E32EF0C3D8}"/>
              </a:ext>
            </a:extLst>
          </p:cNvPr>
          <p:cNvSpPr/>
          <p:nvPr/>
        </p:nvSpPr>
        <p:spPr>
          <a:xfrm>
            <a:off x="2205127" y="1652889"/>
            <a:ext cx="6417395" cy="49634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1E687985-338A-EC48-B8A9-CBAFB4D5EF23}"/>
              </a:ext>
            </a:extLst>
          </p:cNvPr>
          <p:cNvSpPr txBox="1">
            <a:spLocks/>
          </p:cNvSpPr>
          <p:nvPr/>
        </p:nvSpPr>
        <p:spPr>
          <a:xfrm>
            <a:off x="2382242" y="170141"/>
            <a:ext cx="6491817" cy="868645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i="0" kern="1200">
                <a:solidFill>
                  <a:srgbClr val="00416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72000"/>
              </a:lnSpc>
            </a:pPr>
            <a:r>
              <a:rPr lang="en-US" sz="3200" dirty="0"/>
              <a:t>What Does Financial Planning </a:t>
            </a:r>
          </a:p>
          <a:p>
            <a:pPr>
              <a:lnSpc>
                <a:spcPct val="72000"/>
              </a:lnSpc>
            </a:pPr>
            <a:r>
              <a:rPr lang="en-US" sz="3200" dirty="0"/>
              <a:t>Do for You?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755103D4-8839-114B-BD60-535CD314B3D5}"/>
              </a:ext>
            </a:extLst>
          </p:cNvPr>
          <p:cNvSpPr txBox="1">
            <a:spLocks/>
          </p:cNvSpPr>
          <p:nvPr/>
        </p:nvSpPr>
        <p:spPr>
          <a:xfrm>
            <a:off x="2250097" y="1652889"/>
            <a:ext cx="6491817" cy="4632177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500" b="0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Maximize Wealth Earnings</a:t>
            </a:r>
          </a:p>
          <a:p>
            <a:pPr>
              <a:lnSpc>
                <a:spcPct val="100000"/>
              </a:lnSpc>
            </a:pPr>
            <a:r>
              <a:rPr lang="en-US" sz="2500" b="0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Consume Efficiently</a:t>
            </a:r>
          </a:p>
          <a:p>
            <a:pPr>
              <a:lnSpc>
                <a:spcPct val="100000"/>
              </a:lnSpc>
            </a:pPr>
            <a:r>
              <a:rPr lang="en-US" sz="2500" b="0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Life Satisfaction</a:t>
            </a:r>
          </a:p>
          <a:p>
            <a:pPr>
              <a:lnSpc>
                <a:spcPct val="100000"/>
              </a:lnSpc>
            </a:pPr>
            <a:r>
              <a:rPr lang="en-US" sz="2500" b="0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Financial Security</a:t>
            </a:r>
          </a:p>
          <a:p>
            <a:pPr>
              <a:lnSpc>
                <a:spcPct val="100000"/>
              </a:lnSpc>
            </a:pPr>
            <a:r>
              <a:rPr lang="en-US" sz="2500" b="0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Accumulate Wealth for Retirement </a:t>
            </a:r>
            <a:br>
              <a:rPr lang="en-US" sz="2500" b="0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b="0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Estate</a:t>
            </a:r>
          </a:p>
          <a:p>
            <a:pPr>
              <a:lnSpc>
                <a:spcPct val="100000"/>
              </a:lnSpc>
            </a:pPr>
            <a:endParaRPr lang="en-US" sz="2500" b="0" dirty="0">
              <a:solidFill>
                <a:srgbClr val="0040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004071"/>
              </a:buClr>
            </a:pPr>
            <a:endParaRPr lang="en-US" sz="2500" b="0" dirty="0">
              <a:solidFill>
                <a:srgbClr val="0040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sz="2500" b="0" dirty="0">
              <a:solidFill>
                <a:srgbClr val="0040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sz="2500" b="0" dirty="0">
              <a:solidFill>
                <a:srgbClr val="0040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71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28C1F47-D31D-DE44-BB51-EEAB86FB5CBA}"/>
              </a:ext>
            </a:extLst>
          </p:cNvPr>
          <p:cNvSpPr txBox="1">
            <a:spLocks/>
          </p:cNvSpPr>
          <p:nvPr/>
        </p:nvSpPr>
        <p:spPr>
          <a:xfrm>
            <a:off x="2523875" y="1525608"/>
            <a:ext cx="5734381" cy="421848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en-US" sz="2500" b="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and Insurance Planning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en-US" sz="2500" b="0" dirty="0">
              <a:solidFill>
                <a:srgbClr val="7070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en-US" sz="2500" b="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Investment Planning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en-US" sz="2500" b="0" dirty="0">
              <a:solidFill>
                <a:srgbClr val="7070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en-US" sz="2500" b="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Retirement Planning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en-US" sz="2500" b="0" dirty="0">
              <a:solidFill>
                <a:srgbClr val="7070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en-US" sz="2500" b="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 Planning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en-US" sz="2500" b="0" dirty="0">
              <a:solidFill>
                <a:srgbClr val="7070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en-US" sz="2500" b="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Estate Planning</a:t>
            </a:r>
            <a:endParaRPr lang="en-US" alt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1800" dirty="0"/>
          </a:p>
          <a:p>
            <a:endParaRPr lang="en-US" altLang="en-US" sz="180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2E41C0B-2E43-5440-B216-7D5FF5BCC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9260" y="110104"/>
            <a:ext cx="5808522" cy="1325563"/>
          </a:xfrm>
        </p:spPr>
        <p:txBody>
          <a:bodyPr/>
          <a:lstStyle/>
          <a:p>
            <a:r>
              <a:rPr lang="en-US" altLang="en-US" dirty="0">
                <a:solidFill>
                  <a:srgbClr val="174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Defining Financial Planning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72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C100F3B-319A-DF45-BF99-AC74EABC0CBE}"/>
              </a:ext>
            </a:extLst>
          </p:cNvPr>
          <p:cNvSpPr txBox="1">
            <a:spLocks/>
          </p:cNvSpPr>
          <p:nvPr/>
        </p:nvSpPr>
        <p:spPr>
          <a:xfrm>
            <a:off x="2433761" y="4639278"/>
            <a:ext cx="4842772" cy="12001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800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Short-Term: </a:t>
            </a:r>
            <a:r>
              <a:rPr lang="en-US" sz="1800" b="0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month – 1 year </a:t>
            </a:r>
          </a:p>
          <a:p>
            <a:pPr>
              <a:defRPr/>
            </a:pPr>
            <a:r>
              <a:rPr lang="en-US" sz="1800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Medium-Term: </a:t>
            </a:r>
            <a:r>
              <a:rPr lang="en-US" sz="1800" b="0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 1 – 5 years </a:t>
            </a:r>
          </a:p>
          <a:p>
            <a:pPr>
              <a:defRPr/>
            </a:pPr>
            <a:r>
              <a:rPr lang="en-US" sz="1800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Long-Term: </a:t>
            </a:r>
            <a:r>
              <a:rPr lang="en-US" sz="1800" b="0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– 10 years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830AF4-0C22-B844-821A-3326AEC65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5723" y="1404943"/>
            <a:ext cx="6629400" cy="654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CC00"/>
              </a:buClr>
              <a:buFont typeface="Arial" panose="020B0604020202020204" pitchFamily="34" charset="0"/>
              <a:buChar char="•"/>
              <a:defRPr sz="3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Font typeface="Times New Roman" panose="02020603050405020304" pitchFamily="18" charset="0"/>
              <a:buChar char="»"/>
              <a:defRPr sz="28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2pPr>
            <a:lvl3pPr marL="1143000" indent="-228600">
              <a:spcBef>
                <a:spcPct val="20000"/>
              </a:spcBef>
              <a:buClr>
                <a:srgbClr val="92D050"/>
              </a:buClr>
              <a:buFont typeface="Arial" panose="020B0604020202020204" pitchFamily="34" charset="0"/>
              <a:buChar char="•"/>
              <a:defRPr sz="24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9pPr>
          </a:lstStyle>
          <a:p>
            <a:pPr>
              <a:lnSpc>
                <a:spcPts val="5000"/>
              </a:lnSpc>
              <a:spcBef>
                <a:spcPct val="0"/>
              </a:spcBef>
              <a:buClrTx/>
              <a:buNone/>
            </a:pPr>
            <a:r>
              <a:rPr lang="en-US" altLang="en-US" sz="2800" b="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your </a:t>
            </a:r>
            <a:r>
              <a:rPr lang="en-US" altLang="en-US" sz="280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</a:t>
            </a:r>
            <a:r>
              <a:rPr lang="en-US" altLang="en-US" sz="2800" b="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Goals: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1D87A7B-114D-6B40-ACBA-5DBC80FCAB74}"/>
              </a:ext>
            </a:extLst>
          </p:cNvPr>
          <p:cNvGrpSpPr/>
          <p:nvPr/>
        </p:nvGrpSpPr>
        <p:grpSpPr>
          <a:xfrm>
            <a:off x="1085491" y="2729223"/>
            <a:ext cx="6830388" cy="803861"/>
            <a:chOff x="735253" y="2520076"/>
            <a:chExt cx="7825070" cy="92092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EAECA24-D65E-7041-A58E-75CC8B513F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5253" y="2538158"/>
              <a:ext cx="764236" cy="890842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0102790-13EC-D740-991F-60E5718D58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98090" y="2520076"/>
              <a:ext cx="1174084" cy="89084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4A30763-508A-F84E-B591-83AD1E8064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50808" y="2550158"/>
              <a:ext cx="893395" cy="89084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183A5EC-CD1C-AD4F-8B5B-C33AB010DA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77169" y="2770142"/>
              <a:ext cx="1169498" cy="64077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52AB2E5-D40F-5A49-8DD6-AA64CE444C7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56392" y="2550158"/>
              <a:ext cx="803931" cy="890842"/>
            </a:xfrm>
            <a:prstGeom prst="rect">
              <a:avLst/>
            </a:prstGeom>
          </p:spPr>
        </p:pic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B425ED90-9168-114B-8375-DCF7E7FFF7FB}"/>
              </a:ext>
            </a:extLst>
          </p:cNvPr>
          <p:cNvSpPr txBox="1">
            <a:spLocks/>
          </p:cNvSpPr>
          <p:nvPr/>
        </p:nvSpPr>
        <p:spPr bwMode="auto">
          <a:xfrm>
            <a:off x="2181938" y="3605657"/>
            <a:ext cx="1409708" cy="470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 defTabSz="685800">
              <a:spcBef>
                <a:spcPct val="20000"/>
              </a:spcBef>
              <a:buClr>
                <a:srgbClr val="CCCC00"/>
              </a:buClr>
              <a:buFont typeface="Arial" panose="020B0604020202020204" pitchFamily="34" charset="0"/>
              <a:buChar char="•"/>
              <a:defRPr sz="3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742950" indent="-285750" defTabSz="685800">
              <a:spcBef>
                <a:spcPct val="20000"/>
              </a:spcBef>
              <a:buClr>
                <a:schemeClr val="bg1"/>
              </a:buClr>
              <a:buFont typeface="Times New Roman" panose="02020603050405020304" pitchFamily="18" charset="0"/>
              <a:buChar char="»"/>
              <a:defRPr sz="28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2pPr>
            <a:lvl3pPr marL="1143000" indent="-228600" defTabSz="685800">
              <a:spcBef>
                <a:spcPct val="20000"/>
              </a:spcBef>
              <a:buClr>
                <a:srgbClr val="92D050"/>
              </a:buClr>
              <a:buFont typeface="Arial" panose="020B0604020202020204" pitchFamily="34" charset="0"/>
              <a:buChar char="•"/>
              <a:defRPr sz="24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3pPr>
            <a:lvl4pPr marL="1600200" indent="-2286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4pPr>
            <a:lvl5pPr marL="2057400" indent="-228600" defTabSz="6858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altLang="en-US" sz="180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easurable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E3EE12D-BC2B-0645-ADD7-E362BFEB89E1}"/>
              </a:ext>
            </a:extLst>
          </p:cNvPr>
          <p:cNvSpPr txBox="1">
            <a:spLocks/>
          </p:cNvSpPr>
          <p:nvPr/>
        </p:nvSpPr>
        <p:spPr bwMode="auto">
          <a:xfrm>
            <a:off x="3541782" y="3601746"/>
            <a:ext cx="1876930" cy="470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 defTabSz="685800">
              <a:spcBef>
                <a:spcPct val="20000"/>
              </a:spcBef>
              <a:buClr>
                <a:srgbClr val="CCCC00"/>
              </a:buClr>
              <a:buFont typeface="Arial" panose="020B0604020202020204" pitchFamily="34" charset="0"/>
              <a:buChar char="•"/>
              <a:defRPr sz="3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742950" indent="-285750" defTabSz="685800">
              <a:spcBef>
                <a:spcPct val="20000"/>
              </a:spcBef>
              <a:buClr>
                <a:schemeClr val="bg1"/>
              </a:buClr>
              <a:buFont typeface="Times New Roman" panose="02020603050405020304" pitchFamily="18" charset="0"/>
              <a:buChar char="»"/>
              <a:defRPr sz="28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2pPr>
            <a:lvl3pPr marL="1143000" indent="-228600" defTabSz="685800">
              <a:spcBef>
                <a:spcPct val="20000"/>
              </a:spcBef>
              <a:buClr>
                <a:srgbClr val="92D050"/>
              </a:buClr>
              <a:buFont typeface="Arial" panose="020B0604020202020204" pitchFamily="34" charset="0"/>
              <a:buChar char="•"/>
              <a:defRPr sz="24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3pPr>
            <a:lvl4pPr marL="1600200" indent="-2286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4pPr>
            <a:lvl5pPr marL="2057400" indent="-228600" defTabSz="6858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180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chievable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9D298B9-1F0A-E941-B5A4-C1F81AB9AE3C}"/>
              </a:ext>
            </a:extLst>
          </p:cNvPr>
          <p:cNvSpPr txBox="1">
            <a:spLocks/>
          </p:cNvSpPr>
          <p:nvPr/>
        </p:nvSpPr>
        <p:spPr bwMode="auto">
          <a:xfrm>
            <a:off x="5292070" y="3601746"/>
            <a:ext cx="1409708" cy="470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 defTabSz="685800">
              <a:spcBef>
                <a:spcPct val="20000"/>
              </a:spcBef>
              <a:buClr>
                <a:srgbClr val="CCCC00"/>
              </a:buClr>
              <a:buFont typeface="Arial" panose="020B0604020202020204" pitchFamily="34" charset="0"/>
              <a:buChar char="•"/>
              <a:defRPr sz="3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742950" indent="-285750" defTabSz="685800">
              <a:spcBef>
                <a:spcPct val="20000"/>
              </a:spcBef>
              <a:buClr>
                <a:schemeClr val="bg1"/>
              </a:buClr>
              <a:buFont typeface="Times New Roman" panose="02020603050405020304" pitchFamily="18" charset="0"/>
              <a:buChar char="»"/>
              <a:defRPr sz="28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2pPr>
            <a:lvl3pPr marL="1143000" indent="-228600" defTabSz="685800">
              <a:spcBef>
                <a:spcPct val="20000"/>
              </a:spcBef>
              <a:buClr>
                <a:srgbClr val="92D050"/>
              </a:buClr>
              <a:buFont typeface="Arial" panose="020B0604020202020204" pitchFamily="34" charset="0"/>
              <a:buChar char="•"/>
              <a:defRPr sz="24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3pPr>
            <a:lvl4pPr marL="1600200" indent="-2286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4pPr>
            <a:lvl5pPr marL="2057400" indent="-228600" defTabSz="6858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en-US" sz="180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ealistic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4E56FFC-B39C-B645-B4CB-61EDC5D47B21}"/>
              </a:ext>
            </a:extLst>
          </p:cNvPr>
          <p:cNvSpPr txBox="1">
            <a:spLocks/>
          </p:cNvSpPr>
          <p:nvPr/>
        </p:nvSpPr>
        <p:spPr bwMode="auto">
          <a:xfrm>
            <a:off x="6295765" y="3584455"/>
            <a:ext cx="2166301" cy="470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 defTabSz="685800">
              <a:spcBef>
                <a:spcPct val="20000"/>
              </a:spcBef>
              <a:buClr>
                <a:srgbClr val="CCCC00"/>
              </a:buClr>
              <a:buFont typeface="Arial" panose="020B0604020202020204" pitchFamily="34" charset="0"/>
              <a:buChar char="•"/>
              <a:defRPr sz="3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742950" indent="-285750" defTabSz="685800">
              <a:spcBef>
                <a:spcPct val="20000"/>
              </a:spcBef>
              <a:buClr>
                <a:schemeClr val="bg1"/>
              </a:buClr>
              <a:buFont typeface="Times New Roman" panose="02020603050405020304" pitchFamily="18" charset="0"/>
              <a:buChar char="»"/>
              <a:defRPr sz="28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2pPr>
            <a:lvl3pPr marL="1143000" indent="-228600" defTabSz="685800">
              <a:spcBef>
                <a:spcPct val="20000"/>
              </a:spcBef>
              <a:buClr>
                <a:srgbClr val="92D050"/>
              </a:buClr>
              <a:buFont typeface="Arial" panose="020B0604020202020204" pitchFamily="34" charset="0"/>
              <a:buChar char="•"/>
              <a:defRPr sz="24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3pPr>
            <a:lvl4pPr marL="1600200" indent="-2286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4pPr>
            <a:lvl5pPr marL="2057400" indent="-228600" defTabSz="6858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en-US" sz="180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ime-Bound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E4EDA090-C26D-F342-BFBE-1EDE8E927F9B}"/>
              </a:ext>
            </a:extLst>
          </p:cNvPr>
          <p:cNvSpPr txBox="1">
            <a:spLocks/>
          </p:cNvSpPr>
          <p:nvPr/>
        </p:nvSpPr>
        <p:spPr bwMode="auto">
          <a:xfrm>
            <a:off x="743340" y="3584455"/>
            <a:ext cx="1351392" cy="470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 defTabSz="685800">
              <a:spcBef>
                <a:spcPct val="20000"/>
              </a:spcBef>
              <a:buClr>
                <a:srgbClr val="CCCC00"/>
              </a:buClr>
              <a:buFont typeface="Arial" panose="020B0604020202020204" pitchFamily="34" charset="0"/>
              <a:buChar char="•"/>
              <a:defRPr sz="3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742950" indent="-285750" defTabSz="685800">
              <a:spcBef>
                <a:spcPct val="20000"/>
              </a:spcBef>
              <a:buClr>
                <a:schemeClr val="bg1"/>
              </a:buClr>
              <a:buFont typeface="Times New Roman" panose="02020603050405020304" pitchFamily="18" charset="0"/>
              <a:buChar char="»"/>
              <a:defRPr sz="28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2pPr>
            <a:lvl3pPr marL="1143000" indent="-228600" defTabSz="685800">
              <a:spcBef>
                <a:spcPct val="20000"/>
              </a:spcBef>
              <a:buClr>
                <a:srgbClr val="92D050"/>
              </a:buClr>
              <a:buFont typeface="Arial" panose="020B0604020202020204" pitchFamily="34" charset="0"/>
              <a:buChar char="•"/>
              <a:defRPr sz="24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3pPr>
            <a:lvl4pPr marL="1600200" indent="-2286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4pPr>
            <a:lvl5pPr marL="2057400" indent="-228600" defTabSz="6858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en-US" sz="180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pecific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AA4B52C-34A5-774A-B698-DDFC9963D649}"/>
              </a:ext>
            </a:extLst>
          </p:cNvPr>
          <p:cNvSpPr/>
          <p:nvPr/>
        </p:nvSpPr>
        <p:spPr>
          <a:xfrm>
            <a:off x="8128000" y="5872619"/>
            <a:ext cx="839355" cy="848857"/>
          </a:xfrm>
          <a:prstGeom prst="ellipse">
            <a:avLst/>
          </a:prstGeom>
          <a:solidFill>
            <a:srgbClr val="00416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SM</a:t>
            </a:r>
          </a:p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4-3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BA39DA58-7325-724E-8198-D6C9A8AAE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370" y="275170"/>
            <a:ext cx="5909619" cy="98120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en-US" sz="3200" dirty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Goals</a:t>
            </a: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DA8BBE97-C2A7-6E44-A7A2-7CF7D7B8C76E}"/>
              </a:ext>
            </a:extLst>
          </p:cNvPr>
          <p:cNvSpPr txBox="1">
            <a:spLocks/>
          </p:cNvSpPr>
          <p:nvPr/>
        </p:nvSpPr>
        <p:spPr>
          <a:xfrm>
            <a:off x="1531618" y="5982755"/>
            <a:ext cx="6318307" cy="84885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1800" b="0" i="1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“Most people don't plan to fail, they fail to plan.” </a:t>
            </a:r>
            <a:br>
              <a:rPr lang="en-US" sz="1800" b="0" i="1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0" i="1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- </a:t>
            </a:r>
            <a:r>
              <a:rPr lang="en-US" sz="1800" i="1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John L. Beckley</a:t>
            </a:r>
          </a:p>
        </p:txBody>
      </p:sp>
    </p:spTree>
    <p:extLst>
      <p:ext uri="{BB962C8B-B14F-4D97-AF65-F5344CB8AC3E}">
        <p14:creationId xmlns:p14="http://schemas.microsoft.com/office/powerpoint/2010/main" val="2366949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7752182-E6B4-574D-8FDF-7E1EBA6B13B7}"/>
              </a:ext>
            </a:extLst>
          </p:cNvPr>
          <p:cNvGrpSpPr/>
          <p:nvPr/>
        </p:nvGrpSpPr>
        <p:grpSpPr>
          <a:xfrm>
            <a:off x="1085491" y="2729223"/>
            <a:ext cx="6830388" cy="803861"/>
            <a:chOff x="735253" y="2520076"/>
            <a:chExt cx="7825070" cy="92092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5C64804-B268-2745-A919-73972BF2A9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5253" y="2538158"/>
              <a:ext cx="764236" cy="89084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A7607CA-753F-2349-9872-E85E0408A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98090" y="2520076"/>
              <a:ext cx="1174084" cy="89084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9E69FAF-90F9-5E45-BF5A-4BDC4455F1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50808" y="2550158"/>
              <a:ext cx="893395" cy="890842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B97E006-48AF-8F47-B630-F126E5A0A0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77169" y="2770142"/>
              <a:ext cx="1169498" cy="64077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E93C4D8-96CA-BF48-9F9B-3A0A040122C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56392" y="2550158"/>
              <a:ext cx="803931" cy="890842"/>
            </a:xfrm>
            <a:prstGeom prst="rect">
              <a:avLst/>
            </a:prstGeom>
          </p:spPr>
        </p:pic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F3F06A79-796E-AC4C-8878-3FA752851478}"/>
              </a:ext>
            </a:extLst>
          </p:cNvPr>
          <p:cNvSpPr txBox="1">
            <a:spLocks/>
          </p:cNvSpPr>
          <p:nvPr/>
        </p:nvSpPr>
        <p:spPr bwMode="auto">
          <a:xfrm>
            <a:off x="2181938" y="3605657"/>
            <a:ext cx="1409708" cy="470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 defTabSz="685800">
              <a:spcBef>
                <a:spcPct val="20000"/>
              </a:spcBef>
              <a:buClr>
                <a:srgbClr val="CCCC00"/>
              </a:buClr>
              <a:buFont typeface="Arial" panose="020B0604020202020204" pitchFamily="34" charset="0"/>
              <a:buChar char="•"/>
              <a:defRPr sz="3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742950" indent="-285750" defTabSz="685800">
              <a:spcBef>
                <a:spcPct val="20000"/>
              </a:spcBef>
              <a:buClr>
                <a:schemeClr val="bg1"/>
              </a:buClr>
              <a:buFont typeface="Times New Roman" panose="02020603050405020304" pitchFamily="18" charset="0"/>
              <a:buChar char="»"/>
              <a:defRPr sz="28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2pPr>
            <a:lvl3pPr marL="1143000" indent="-228600" defTabSz="685800">
              <a:spcBef>
                <a:spcPct val="20000"/>
              </a:spcBef>
              <a:buClr>
                <a:srgbClr val="92D050"/>
              </a:buClr>
              <a:buFont typeface="Arial" panose="020B0604020202020204" pitchFamily="34" charset="0"/>
              <a:buChar char="•"/>
              <a:defRPr sz="24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3pPr>
            <a:lvl4pPr marL="1600200" indent="-2286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4pPr>
            <a:lvl5pPr marL="2057400" indent="-228600" defTabSz="6858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altLang="en-US" sz="180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easurable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DE017BF-A3F8-D948-AF78-37778682B2A5}"/>
              </a:ext>
            </a:extLst>
          </p:cNvPr>
          <p:cNvSpPr txBox="1">
            <a:spLocks/>
          </p:cNvSpPr>
          <p:nvPr/>
        </p:nvSpPr>
        <p:spPr bwMode="auto">
          <a:xfrm>
            <a:off x="3541782" y="3601746"/>
            <a:ext cx="1876930" cy="470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 defTabSz="685800">
              <a:spcBef>
                <a:spcPct val="20000"/>
              </a:spcBef>
              <a:buClr>
                <a:srgbClr val="CCCC00"/>
              </a:buClr>
              <a:buFont typeface="Arial" panose="020B0604020202020204" pitchFamily="34" charset="0"/>
              <a:buChar char="•"/>
              <a:defRPr sz="3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742950" indent="-285750" defTabSz="685800">
              <a:spcBef>
                <a:spcPct val="20000"/>
              </a:spcBef>
              <a:buClr>
                <a:schemeClr val="bg1"/>
              </a:buClr>
              <a:buFont typeface="Times New Roman" panose="02020603050405020304" pitchFamily="18" charset="0"/>
              <a:buChar char="»"/>
              <a:defRPr sz="28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2pPr>
            <a:lvl3pPr marL="1143000" indent="-228600" defTabSz="685800">
              <a:spcBef>
                <a:spcPct val="20000"/>
              </a:spcBef>
              <a:buClr>
                <a:srgbClr val="92D050"/>
              </a:buClr>
              <a:buFont typeface="Arial" panose="020B0604020202020204" pitchFamily="34" charset="0"/>
              <a:buChar char="•"/>
              <a:defRPr sz="24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3pPr>
            <a:lvl4pPr marL="1600200" indent="-2286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4pPr>
            <a:lvl5pPr marL="2057400" indent="-228600" defTabSz="6858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180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chievable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A26F9A8-1E44-8047-B50B-767156FA308A}"/>
              </a:ext>
            </a:extLst>
          </p:cNvPr>
          <p:cNvSpPr txBox="1">
            <a:spLocks/>
          </p:cNvSpPr>
          <p:nvPr/>
        </p:nvSpPr>
        <p:spPr bwMode="auto">
          <a:xfrm>
            <a:off x="5292070" y="3601746"/>
            <a:ext cx="1409708" cy="470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 defTabSz="685800">
              <a:spcBef>
                <a:spcPct val="20000"/>
              </a:spcBef>
              <a:buClr>
                <a:srgbClr val="CCCC00"/>
              </a:buClr>
              <a:buFont typeface="Arial" panose="020B0604020202020204" pitchFamily="34" charset="0"/>
              <a:buChar char="•"/>
              <a:defRPr sz="3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742950" indent="-285750" defTabSz="685800">
              <a:spcBef>
                <a:spcPct val="20000"/>
              </a:spcBef>
              <a:buClr>
                <a:schemeClr val="bg1"/>
              </a:buClr>
              <a:buFont typeface="Times New Roman" panose="02020603050405020304" pitchFamily="18" charset="0"/>
              <a:buChar char="»"/>
              <a:defRPr sz="28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2pPr>
            <a:lvl3pPr marL="1143000" indent="-228600" defTabSz="685800">
              <a:spcBef>
                <a:spcPct val="20000"/>
              </a:spcBef>
              <a:buClr>
                <a:srgbClr val="92D050"/>
              </a:buClr>
              <a:buFont typeface="Arial" panose="020B0604020202020204" pitchFamily="34" charset="0"/>
              <a:buChar char="•"/>
              <a:defRPr sz="24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3pPr>
            <a:lvl4pPr marL="1600200" indent="-2286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4pPr>
            <a:lvl5pPr marL="2057400" indent="-228600" defTabSz="6858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en-US" sz="180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ealistic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B926706-9646-F944-A49A-F84F3968B3C7}"/>
              </a:ext>
            </a:extLst>
          </p:cNvPr>
          <p:cNvSpPr txBox="1">
            <a:spLocks/>
          </p:cNvSpPr>
          <p:nvPr/>
        </p:nvSpPr>
        <p:spPr bwMode="auto">
          <a:xfrm>
            <a:off x="6295765" y="3584455"/>
            <a:ext cx="2166301" cy="470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 defTabSz="685800">
              <a:spcBef>
                <a:spcPct val="20000"/>
              </a:spcBef>
              <a:buClr>
                <a:srgbClr val="CCCC00"/>
              </a:buClr>
              <a:buFont typeface="Arial" panose="020B0604020202020204" pitchFamily="34" charset="0"/>
              <a:buChar char="•"/>
              <a:defRPr sz="3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742950" indent="-285750" defTabSz="685800">
              <a:spcBef>
                <a:spcPct val="20000"/>
              </a:spcBef>
              <a:buClr>
                <a:schemeClr val="bg1"/>
              </a:buClr>
              <a:buFont typeface="Times New Roman" panose="02020603050405020304" pitchFamily="18" charset="0"/>
              <a:buChar char="»"/>
              <a:defRPr sz="28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2pPr>
            <a:lvl3pPr marL="1143000" indent="-228600" defTabSz="685800">
              <a:spcBef>
                <a:spcPct val="20000"/>
              </a:spcBef>
              <a:buClr>
                <a:srgbClr val="92D050"/>
              </a:buClr>
              <a:buFont typeface="Arial" panose="020B0604020202020204" pitchFamily="34" charset="0"/>
              <a:buChar char="•"/>
              <a:defRPr sz="24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3pPr>
            <a:lvl4pPr marL="1600200" indent="-2286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4pPr>
            <a:lvl5pPr marL="2057400" indent="-228600" defTabSz="6858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en-US" sz="180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ime-Bound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B357484-C635-9A4F-8261-0B988FA20E0B}"/>
              </a:ext>
            </a:extLst>
          </p:cNvPr>
          <p:cNvSpPr txBox="1">
            <a:spLocks/>
          </p:cNvSpPr>
          <p:nvPr/>
        </p:nvSpPr>
        <p:spPr bwMode="auto">
          <a:xfrm>
            <a:off x="743340" y="3584455"/>
            <a:ext cx="1351392" cy="470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 defTabSz="685800">
              <a:spcBef>
                <a:spcPct val="20000"/>
              </a:spcBef>
              <a:buClr>
                <a:srgbClr val="CCCC00"/>
              </a:buClr>
              <a:buFont typeface="Arial" panose="020B0604020202020204" pitchFamily="34" charset="0"/>
              <a:buChar char="•"/>
              <a:defRPr sz="3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742950" indent="-285750" defTabSz="685800">
              <a:spcBef>
                <a:spcPct val="20000"/>
              </a:spcBef>
              <a:buClr>
                <a:schemeClr val="bg1"/>
              </a:buClr>
              <a:buFont typeface="Times New Roman" panose="02020603050405020304" pitchFamily="18" charset="0"/>
              <a:buChar char="»"/>
              <a:defRPr sz="28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2pPr>
            <a:lvl3pPr marL="1143000" indent="-228600" defTabSz="685800">
              <a:spcBef>
                <a:spcPct val="20000"/>
              </a:spcBef>
              <a:buClr>
                <a:srgbClr val="92D050"/>
              </a:buClr>
              <a:buFont typeface="Arial" panose="020B0604020202020204" pitchFamily="34" charset="0"/>
              <a:buChar char="•"/>
              <a:defRPr sz="24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3pPr>
            <a:lvl4pPr marL="1600200" indent="-2286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4pPr>
            <a:lvl5pPr marL="2057400" indent="-228600" defTabSz="6858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en-US" sz="180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pecific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F755213-29F4-5042-BA75-12DAA41AEBDE}"/>
              </a:ext>
            </a:extLst>
          </p:cNvPr>
          <p:cNvSpPr txBox="1"/>
          <p:nvPr/>
        </p:nvSpPr>
        <p:spPr>
          <a:xfrm>
            <a:off x="1372876" y="5259999"/>
            <a:ext cx="23347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 want to be rich!”</a:t>
            </a:r>
            <a:endParaRPr lang="en-US" i="1" dirty="0">
              <a:solidFill>
                <a:srgbClr val="70707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DD88C5E-1F36-404A-827C-DAAB1D666B71}"/>
              </a:ext>
            </a:extLst>
          </p:cNvPr>
          <p:cNvGrpSpPr/>
          <p:nvPr/>
        </p:nvGrpSpPr>
        <p:grpSpPr>
          <a:xfrm>
            <a:off x="1372875" y="4633566"/>
            <a:ext cx="2624010" cy="415091"/>
            <a:chOff x="4114800" y="2121500"/>
            <a:chExt cx="2899960" cy="4566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6B8FB09-0668-0448-8595-03A0887864F9}"/>
                </a:ext>
              </a:extLst>
            </p:cNvPr>
            <p:cNvSpPr/>
            <p:nvPr/>
          </p:nvSpPr>
          <p:spPr>
            <a:xfrm>
              <a:off x="4114800" y="2121500"/>
              <a:ext cx="2464986" cy="456600"/>
            </a:xfrm>
            <a:prstGeom prst="rect">
              <a:avLst/>
            </a:prstGeom>
            <a:solidFill>
              <a:srgbClr val="0041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ight Triangle 19">
              <a:extLst>
                <a:ext uri="{FF2B5EF4-FFF2-40B4-BE49-F238E27FC236}">
                  <a16:creationId xmlns:a16="http://schemas.microsoft.com/office/drawing/2014/main" id="{EEDB0729-D7BD-0047-9186-2525ABD2F8F1}"/>
                </a:ext>
              </a:extLst>
            </p:cNvPr>
            <p:cNvSpPr/>
            <p:nvPr/>
          </p:nvSpPr>
          <p:spPr>
            <a:xfrm>
              <a:off x="6579785" y="2121500"/>
              <a:ext cx="434975" cy="456600"/>
            </a:xfrm>
            <a:prstGeom prst="rtTriangle">
              <a:avLst/>
            </a:prstGeom>
            <a:solidFill>
              <a:srgbClr val="0041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CDE2996B-E727-5B40-A485-1B8B54B96108}"/>
              </a:ext>
            </a:extLst>
          </p:cNvPr>
          <p:cNvSpPr txBox="1"/>
          <p:nvPr/>
        </p:nvSpPr>
        <p:spPr>
          <a:xfrm>
            <a:off x="1328023" y="4596964"/>
            <a:ext cx="2540000" cy="419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Weak Goal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5437D0-0B51-E14E-B6DA-D93725FA1AC7}"/>
              </a:ext>
            </a:extLst>
          </p:cNvPr>
          <p:cNvSpPr txBox="1"/>
          <p:nvPr/>
        </p:nvSpPr>
        <p:spPr>
          <a:xfrm>
            <a:off x="4933998" y="5225920"/>
            <a:ext cx="324698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i="1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 want to have $1M </a:t>
            </a:r>
            <a:br>
              <a:rPr lang="en-US" i="1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i="1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assets by age 65 </a:t>
            </a:r>
            <a:br>
              <a:rPr lang="en-US" i="1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i="1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investing $250 per month.”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5A3D10B-1312-424A-89FE-6FDD9A255A0B}"/>
              </a:ext>
            </a:extLst>
          </p:cNvPr>
          <p:cNvGrpSpPr/>
          <p:nvPr/>
        </p:nvGrpSpPr>
        <p:grpSpPr>
          <a:xfrm>
            <a:off x="5213086" y="4617703"/>
            <a:ext cx="2624011" cy="415091"/>
            <a:chOff x="4114799" y="2121500"/>
            <a:chExt cx="2899961" cy="45660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2C7952A-8E12-0A4F-B840-70E615A3BE56}"/>
                </a:ext>
              </a:extLst>
            </p:cNvPr>
            <p:cNvSpPr/>
            <p:nvPr/>
          </p:nvSpPr>
          <p:spPr>
            <a:xfrm>
              <a:off x="4114799" y="2121500"/>
              <a:ext cx="2464986" cy="456600"/>
            </a:xfrm>
            <a:prstGeom prst="rect">
              <a:avLst/>
            </a:prstGeom>
            <a:solidFill>
              <a:srgbClr val="0041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ight Triangle 24">
              <a:extLst>
                <a:ext uri="{FF2B5EF4-FFF2-40B4-BE49-F238E27FC236}">
                  <a16:creationId xmlns:a16="http://schemas.microsoft.com/office/drawing/2014/main" id="{DC6E9654-BA92-C048-B0E4-2DD0937ACF0F}"/>
                </a:ext>
              </a:extLst>
            </p:cNvPr>
            <p:cNvSpPr/>
            <p:nvPr/>
          </p:nvSpPr>
          <p:spPr>
            <a:xfrm>
              <a:off x="6579785" y="2121500"/>
              <a:ext cx="434975" cy="456600"/>
            </a:xfrm>
            <a:prstGeom prst="rtTriangle">
              <a:avLst/>
            </a:prstGeom>
            <a:solidFill>
              <a:srgbClr val="0041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560AB762-47ED-3347-BBB0-024B23808A7B}"/>
              </a:ext>
            </a:extLst>
          </p:cNvPr>
          <p:cNvSpPr txBox="1"/>
          <p:nvPr/>
        </p:nvSpPr>
        <p:spPr>
          <a:xfrm>
            <a:off x="5105977" y="4608115"/>
            <a:ext cx="254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Goal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34316056-3EA2-7643-8DEC-F9E932311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370" y="275170"/>
            <a:ext cx="5909619" cy="98120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en-US" sz="3200" dirty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Goals</a:t>
            </a: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147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164610A-A2E1-0D4B-8DA2-C5409341E97D}"/>
              </a:ext>
            </a:extLst>
          </p:cNvPr>
          <p:cNvSpPr/>
          <p:nvPr/>
        </p:nvSpPr>
        <p:spPr>
          <a:xfrm>
            <a:off x="2181681" y="3180829"/>
            <a:ext cx="6417395" cy="49634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F5DE4A-1987-2540-B22E-AB2AA85A0027}"/>
              </a:ext>
            </a:extLst>
          </p:cNvPr>
          <p:cNvSpPr/>
          <p:nvPr/>
        </p:nvSpPr>
        <p:spPr>
          <a:xfrm>
            <a:off x="2205127" y="1652889"/>
            <a:ext cx="6417395" cy="49634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CCED267-2DE1-744F-A0F5-0A140BFE9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0071" y="155888"/>
            <a:ext cx="6637621" cy="98120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72000"/>
              </a:lnSpc>
            </a:pPr>
            <a:r>
              <a:rPr lang="en-US" sz="3200" dirty="0"/>
              <a:t>GOAL: </a:t>
            </a:r>
            <a:br>
              <a:rPr lang="en-US" sz="3200" dirty="0"/>
            </a:br>
            <a:r>
              <a:rPr lang="en-US" sz="3200" dirty="0"/>
              <a:t>Pay Cash for a New Car (3 Years)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A6B27712-0D95-FE48-9D61-8352F636BD9B}"/>
              </a:ext>
            </a:extLst>
          </p:cNvPr>
          <p:cNvSpPr txBox="1">
            <a:spLocks/>
          </p:cNvSpPr>
          <p:nvPr/>
        </p:nvSpPr>
        <p:spPr>
          <a:xfrm>
            <a:off x="2239135" y="1528628"/>
            <a:ext cx="6491817" cy="4632177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500" b="0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 savings allotment of $250 per month</a:t>
            </a:r>
          </a:p>
          <a:p>
            <a:pPr>
              <a:lnSpc>
                <a:spcPct val="100000"/>
              </a:lnSpc>
            </a:pPr>
            <a:r>
              <a:rPr lang="en-US" sz="2500" b="0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$5,000 from my SRB/Continuation Pay installment </a:t>
            </a:r>
          </a:p>
          <a:p>
            <a:pPr>
              <a:lnSpc>
                <a:spcPct val="150000"/>
              </a:lnSpc>
            </a:pPr>
            <a:r>
              <a:rPr lang="en-US" sz="2500" b="0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Sell my current vehicle for at least $7,000</a:t>
            </a:r>
          </a:p>
          <a:p>
            <a:pPr>
              <a:lnSpc>
                <a:spcPct val="150000"/>
              </a:lnSpc>
            </a:pPr>
            <a:r>
              <a:rPr lang="en-US" sz="2500" b="0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my existing savings of $5,000</a:t>
            </a:r>
          </a:p>
          <a:p>
            <a:pPr>
              <a:lnSpc>
                <a:spcPct val="150000"/>
              </a:lnSpc>
            </a:pPr>
            <a:endParaRPr lang="en-US" sz="2500" b="0" dirty="0">
              <a:solidFill>
                <a:srgbClr val="0040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004071"/>
              </a:buClr>
            </a:pPr>
            <a:endParaRPr lang="en-US" sz="2500" b="0" dirty="0">
              <a:solidFill>
                <a:srgbClr val="0040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2500" b="0" dirty="0">
              <a:solidFill>
                <a:srgbClr val="0040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2500" b="0" dirty="0">
              <a:solidFill>
                <a:srgbClr val="0040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295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C80D72D-EE1F-2F48-B7D8-00DE76FD4E0D}"/>
              </a:ext>
            </a:extLst>
          </p:cNvPr>
          <p:cNvSpPr/>
          <p:nvPr/>
        </p:nvSpPr>
        <p:spPr>
          <a:xfrm>
            <a:off x="2205127" y="3575030"/>
            <a:ext cx="6393949" cy="1206831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A60CC91-7CF8-6D45-9E6D-247E2074FFA7}"/>
              </a:ext>
            </a:extLst>
          </p:cNvPr>
          <p:cNvSpPr/>
          <p:nvPr/>
        </p:nvSpPr>
        <p:spPr>
          <a:xfrm>
            <a:off x="2205127" y="1652888"/>
            <a:ext cx="6417395" cy="84297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C2C9D976-E6B4-A241-BC6A-54B10AC31204}"/>
              </a:ext>
            </a:extLst>
          </p:cNvPr>
          <p:cNvSpPr txBox="1">
            <a:spLocks/>
          </p:cNvSpPr>
          <p:nvPr/>
        </p:nvSpPr>
        <p:spPr>
          <a:xfrm>
            <a:off x="2246950" y="1614596"/>
            <a:ext cx="6491817" cy="4632177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500" b="0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a copy of my credit report and verify accuracy</a:t>
            </a:r>
          </a:p>
          <a:p>
            <a:pPr>
              <a:lnSpc>
                <a:spcPct val="100000"/>
              </a:lnSpc>
              <a:spcBef>
                <a:spcPts val="1500"/>
              </a:spcBef>
            </a:pPr>
            <a:r>
              <a:rPr lang="en-US" sz="2500" b="0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 off car loan one year early by making double payments each month</a:t>
            </a:r>
          </a:p>
          <a:p>
            <a:pPr>
              <a:lnSpc>
                <a:spcPct val="100000"/>
              </a:lnSpc>
              <a:spcBef>
                <a:spcPts val="1500"/>
              </a:spcBef>
            </a:pPr>
            <a:r>
              <a:rPr lang="en-US" sz="2500" b="0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my savings allotments to </a:t>
            </a:r>
            <a:br>
              <a:rPr lang="en-US" sz="2500" b="0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b="0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$500 per month to yield $30,000 toward down payment and closing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8B8AB2-5E62-1B4C-B0ED-5B79637941DC}"/>
              </a:ext>
            </a:extLst>
          </p:cNvPr>
          <p:cNvSpPr txBox="1"/>
          <p:nvPr/>
        </p:nvSpPr>
        <p:spPr>
          <a:xfrm>
            <a:off x="250032" y="6489858"/>
            <a:ext cx="35663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Activity: Financial Goal Setting</a:t>
            </a:r>
            <a:endParaRPr lang="en-US" sz="800" dirty="0">
              <a:solidFill>
                <a:srgbClr val="0040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8EC2B90C-C1F3-154C-B9E7-4AB8860DCA80}"/>
              </a:ext>
            </a:extLst>
          </p:cNvPr>
          <p:cNvSpPr txBox="1">
            <a:spLocks/>
          </p:cNvSpPr>
          <p:nvPr/>
        </p:nvSpPr>
        <p:spPr>
          <a:xfrm>
            <a:off x="2350071" y="155888"/>
            <a:ext cx="6637621" cy="9812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16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72000"/>
              </a:lnSpc>
            </a:pPr>
            <a:r>
              <a:rPr lang="en-US" dirty="0"/>
              <a:t>GOAL: </a:t>
            </a:r>
            <a:br>
              <a:rPr lang="en-US" dirty="0"/>
            </a:br>
            <a:r>
              <a:rPr lang="en-US" dirty="0"/>
              <a:t>Purchase a Home (5 Years)</a:t>
            </a:r>
          </a:p>
        </p:txBody>
      </p:sp>
    </p:spTree>
    <p:extLst>
      <p:ext uri="{BB962C8B-B14F-4D97-AF65-F5344CB8AC3E}">
        <p14:creationId xmlns:p14="http://schemas.microsoft.com/office/powerpoint/2010/main" val="313184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7E759D86-B814-2B47-BD06-0D03793A5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0071" y="263839"/>
            <a:ext cx="6621542" cy="98120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en-US" dirty="0"/>
              <a:t>The Financial Planning Pyramid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B71B8A-8262-DC40-80E3-FF24BCBD5B4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0577" y="1761892"/>
            <a:ext cx="6122845" cy="4205093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D56BDA12-C65B-6440-BD68-B8F0DDA246F9}"/>
              </a:ext>
            </a:extLst>
          </p:cNvPr>
          <p:cNvSpPr/>
          <p:nvPr/>
        </p:nvSpPr>
        <p:spPr>
          <a:xfrm>
            <a:off x="8050403" y="5861468"/>
            <a:ext cx="732693" cy="732693"/>
          </a:xfrm>
          <a:prstGeom prst="ellipse">
            <a:avLst/>
          </a:prstGeom>
          <a:solidFill>
            <a:srgbClr val="00416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36">
            <a:extLst>
              <a:ext uri="{FF2B5EF4-FFF2-40B4-BE49-F238E27FC236}">
                <a16:creationId xmlns:a16="http://schemas.microsoft.com/office/drawing/2014/main" id="{B04D0F0C-2D5D-1341-9674-3A0450B768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0403" y="5935426"/>
            <a:ext cx="7326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CCC00"/>
              </a:buClr>
              <a:buFont typeface="Arial" panose="020B0604020202020204" pitchFamily="34" charset="0"/>
              <a:buChar char="•"/>
              <a:defRPr sz="3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Font typeface="Times New Roman" panose="02020603050405020304" pitchFamily="18" charset="0"/>
              <a:buChar char="»"/>
              <a:defRPr sz="28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2pPr>
            <a:lvl3pPr marL="1143000" indent="-228600">
              <a:spcBef>
                <a:spcPct val="20000"/>
              </a:spcBef>
              <a:buClr>
                <a:srgbClr val="92D050"/>
              </a:buClr>
              <a:buFont typeface="Arial" panose="020B0604020202020204" pitchFamily="34" charset="0"/>
              <a:buChar char="•"/>
              <a:defRPr sz="24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latin typeface="Arial Narrow" panose="020B0604020202020204" pitchFamily="34" charset="0"/>
                <a:cs typeface="Arial" panose="020B0604020202020204" pitchFamily="34" charset="0"/>
              </a:rPr>
              <a:t>SM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latin typeface="Arial Narrow" panose="020B0604020202020204" pitchFamily="34" charset="0"/>
                <a:cs typeface="Arial" panose="020B0604020202020204" pitchFamily="34" charset="0"/>
              </a:rPr>
              <a:t>4 -4</a:t>
            </a:r>
          </a:p>
        </p:txBody>
      </p:sp>
    </p:spTree>
    <p:extLst>
      <p:ext uri="{BB962C8B-B14F-4D97-AF65-F5344CB8AC3E}">
        <p14:creationId xmlns:p14="http://schemas.microsoft.com/office/powerpoint/2010/main" val="3615866719"/>
      </p:ext>
    </p:extLst>
  </p:cSld>
  <p:clrMapOvr>
    <a:masterClrMapping/>
  </p:clrMapOvr>
</p:sld>
</file>

<file path=ppt/theme/theme1.xml><?xml version="1.0" encoding="utf-8"?>
<a:theme xmlns:a="http://schemas.openxmlformats.org/drawingml/2006/main" name="Main Title Slides">
  <a:themeElements>
    <a:clrScheme name="USAA-EF CFS 1">
      <a:dk1>
        <a:srgbClr val="2E5597"/>
      </a:dk1>
      <a:lt1>
        <a:srgbClr val="FFFFFF"/>
      </a:lt1>
      <a:dk2>
        <a:srgbClr val="01416E"/>
      </a:dk2>
      <a:lt2>
        <a:srgbClr val="EFB40F"/>
      </a:lt2>
      <a:accent1>
        <a:srgbClr val="515151"/>
      </a:accent1>
      <a:accent2>
        <a:srgbClr val="517494"/>
      </a:accent2>
      <a:accent3>
        <a:srgbClr val="A5A5A5"/>
      </a:accent3>
      <a:accent4>
        <a:srgbClr val="FFC000"/>
      </a:accent4>
      <a:accent5>
        <a:srgbClr val="5C493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AA-EF CFS Universal NARROW Template" id="{999B8A54-31A7-A641-A453-2D39367D5C38}" vid="{C0255FB0-EE3A-B54F-AE76-11349CA13AEC}"/>
    </a:ext>
  </a:extLst>
</a:theme>
</file>

<file path=ppt/theme/theme10.xml><?xml version="1.0" encoding="utf-8"?>
<a:theme xmlns:a="http://schemas.openxmlformats.org/drawingml/2006/main" name="Content Slides with blue / blue text">
  <a:themeElements>
    <a:clrScheme name="USAA-EF CFS 1">
      <a:dk1>
        <a:srgbClr val="2E5597"/>
      </a:dk1>
      <a:lt1>
        <a:srgbClr val="FFFFFF"/>
      </a:lt1>
      <a:dk2>
        <a:srgbClr val="01416E"/>
      </a:dk2>
      <a:lt2>
        <a:srgbClr val="EFB40F"/>
      </a:lt2>
      <a:accent1>
        <a:srgbClr val="515151"/>
      </a:accent1>
      <a:accent2>
        <a:srgbClr val="517494"/>
      </a:accent2>
      <a:accent3>
        <a:srgbClr val="A5A5A5"/>
      </a:accent3>
      <a:accent4>
        <a:srgbClr val="FFC000"/>
      </a:accent4>
      <a:accent5>
        <a:srgbClr val="5C493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AA-EF CFS Universal NARROW Template" id="{999B8A54-31A7-A641-A453-2D39367D5C38}" vid="{B854D9F3-6D4B-A34B-8C32-61B88E543A0D}"/>
    </a:ext>
  </a:extLst>
</a:theme>
</file>

<file path=ppt/theme/theme11.xml><?xml version="1.0" encoding="utf-8"?>
<a:theme xmlns:a="http://schemas.openxmlformats.org/drawingml/2006/main" name="1_Content Slides with blue / grey text">
  <a:themeElements>
    <a:clrScheme name="USAA-EF CFS 1">
      <a:dk1>
        <a:srgbClr val="2E5597"/>
      </a:dk1>
      <a:lt1>
        <a:srgbClr val="FFFFFF"/>
      </a:lt1>
      <a:dk2>
        <a:srgbClr val="01416E"/>
      </a:dk2>
      <a:lt2>
        <a:srgbClr val="EFB40F"/>
      </a:lt2>
      <a:accent1>
        <a:srgbClr val="515151"/>
      </a:accent1>
      <a:accent2>
        <a:srgbClr val="517494"/>
      </a:accent2>
      <a:accent3>
        <a:srgbClr val="A5A5A5"/>
      </a:accent3>
      <a:accent4>
        <a:srgbClr val="FFC000"/>
      </a:accent4>
      <a:accent5>
        <a:srgbClr val="5C493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AA-EF CFS Universal NARROW Template" id="{999B8A54-31A7-A641-A453-2D39367D5C38}" vid="{B854D9F3-6D4B-A34B-8C32-61B88E543A0D}"/>
    </a:ext>
  </a:extLst>
</a:theme>
</file>

<file path=ppt/theme/theme1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ontent Slides with blue / blue text">
  <a:themeElements>
    <a:clrScheme name="USAA-EF CFS 1">
      <a:dk1>
        <a:srgbClr val="2E5597"/>
      </a:dk1>
      <a:lt1>
        <a:srgbClr val="FFFFFF"/>
      </a:lt1>
      <a:dk2>
        <a:srgbClr val="01416E"/>
      </a:dk2>
      <a:lt2>
        <a:srgbClr val="EFB40F"/>
      </a:lt2>
      <a:accent1>
        <a:srgbClr val="515151"/>
      </a:accent1>
      <a:accent2>
        <a:srgbClr val="517494"/>
      </a:accent2>
      <a:accent3>
        <a:srgbClr val="A5A5A5"/>
      </a:accent3>
      <a:accent4>
        <a:srgbClr val="FFC000"/>
      </a:accent4>
      <a:accent5>
        <a:srgbClr val="5C493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AA-EF CFS Universal NARROW Template" id="{999B8A54-31A7-A641-A453-2D39367D5C38}" vid="{B854D9F3-6D4B-A34B-8C32-61B88E543A0D}"/>
    </a:ext>
  </a:extLst>
</a:theme>
</file>

<file path=ppt/theme/theme3.xml><?xml version="1.0" encoding="utf-8"?>
<a:theme xmlns:a="http://schemas.openxmlformats.org/drawingml/2006/main" name="2_Content Slides with blue / blue text">
  <a:themeElements>
    <a:clrScheme name="USAA-EF CFS 1">
      <a:dk1>
        <a:srgbClr val="2E5597"/>
      </a:dk1>
      <a:lt1>
        <a:srgbClr val="FFFFFF"/>
      </a:lt1>
      <a:dk2>
        <a:srgbClr val="01416E"/>
      </a:dk2>
      <a:lt2>
        <a:srgbClr val="EFB40F"/>
      </a:lt2>
      <a:accent1>
        <a:srgbClr val="515151"/>
      </a:accent1>
      <a:accent2>
        <a:srgbClr val="517494"/>
      </a:accent2>
      <a:accent3>
        <a:srgbClr val="A5A5A5"/>
      </a:accent3>
      <a:accent4>
        <a:srgbClr val="FFC000"/>
      </a:accent4>
      <a:accent5>
        <a:srgbClr val="5C493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AA-EF CFS Universal NARROW Template" id="{999B8A54-31A7-A641-A453-2D39367D5C38}" vid="{B854D9F3-6D4B-A34B-8C32-61B88E543A0D}"/>
    </a:ext>
  </a:extLst>
</a:theme>
</file>

<file path=ppt/theme/theme4.xml><?xml version="1.0" encoding="utf-8"?>
<a:theme xmlns:a="http://schemas.openxmlformats.org/drawingml/2006/main" name="Content Slide with stripe and art">
  <a:themeElements>
    <a:clrScheme name="USAA-EF CFS 1">
      <a:dk1>
        <a:srgbClr val="2E5597"/>
      </a:dk1>
      <a:lt1>
        <a:srgbClr val="FFFFFF"/>
      </a:lt1>
      <a:dk2>
        <a:srgbClr val="01416E"/>
      </a:dk2>
      <a:lt2>
        <a:srgbClr val="EFB40F"/>
      </a:lt2>
      <a:accent1>
        <a:srgbClr val="515151"/>
      </a:accent1>
      <a:accent2>
        <a:srgbClr val="517494"/>
      </a:accent2>
      <a:accent3>
        <a:srgbClr val="A5A5A5"/>
      </a:accent3>
      <a:accent4>
        <a:srgbClr val="FFC000"/>
      </a:accent4>
      <a:accent5>
        <a:srgbClr val="5C493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AA-EF CFS Universal NARROW Template" id="{999B8A54-31A7-A641-A453-2D39367D5C38}" vid="{B854D9F3-6D4B-A34B-8C32-61B88E543A0D}"/>
    </a:ext>
  </a:extLst>
</a:theme>
</file>

<file path=ppt/theme/theme5.xml><?xml version="1.0" encoding="utf-8"?>
<a:theme xmlns:a="http://schemas.openxmlformats.org/drawingml/2006/main" name="Title Slides with blue / blue text">
  <a:themeElements>
    <a:clrScheme name="USAA-EF CFS 1">
      <a:dk1>
        <a:srgbClr val="2E5597"/>
      </a:dk1>
      <a:lt1>
        <a:srgbClr val="FFFFFF"/>
      </a:lt1>
      <a:dk2>
        <a:srgbClr val="01416E"/>
      </a:dk2>
      <a:lt2>
        <a:srgbClr val="EFB40F"/>
      </a:lt2>
      <a:accent1>
        <a:srgbClr val="515151"/>
      </a:accent1>
      <a:accent2>
        <a:srgbClr val="517494"/>
      </a:accent2>
      <a:accent3>
        <a:srgbClr val="A5A5A5"/>
      </a:accent3>
      <a:accent4>
        <a:srgbClr val="FFC000"/>
      </a:accent4>
      <a:accent5>
        <a:srgbClr val="5C493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AA-EF CFS Universal NARROW Template" id="{999B8A54-31A7-A641-A453-2D39367D5C38}" vid="{B854D9F3-6D4B-A34B-8C32-61B88E543A0D}"/>
    </a:ext>
  </a:extLst>
</a:theme>
</file>

<file path=ppt/theme/theme6.xml><?xml version="1.0" encoding="utf-8"?>
<a:theme xmlns:a="http://schemas.openxmlformats.org/drawingml/2006/main" name="1_Title Slides with blue / blue text">
  <a:themeElements>
    <a:clrScheme name="USAA-EF CFS 1">
      <a:dk1>
        <a:srgbClr val="2E5597"/>
      </a:dk1>
      <a:lt1>
        <a:srgbClr val="FFFFFF"/>
      </a:lt1>
      <a:dk2>
        <a:srgbClr val="01416E"/>
      </a:dk2>
      <a:lt2>
        <a:srgbClr val="EFB40F"/>
      </a:lt2>
      <a:accent1>
        <a:srgbClr val="515151"/>
      </a:accent1>
      <a:accent2>
        <a:srgbClr val="517494"/>
      </a:accent2>
      <a:accent3>
        <a:srgbClr val="A5A5A5"/>
      </a:accent3>
      <a:accent4>
        <a:srgbClr val="FFC000"/>
      </a:accent4>
      <a:accent5>
        <a:srgbClr val="5C493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AA-EF CFS Universal NARROW Template" id="{999B8A54-31A7-A641-A453-2D39367D5C38}" vid="{B854D9F3-6D4B-A34B-8C32-61B88E543A0D}"/>
    </a:ext>
  </a:extLst>
</a:theme>
</file>

<file path=ppt/theme/theme7.xml><?xml version="1.0" encoding="utf-8"?>
<a:theme xmlns:a="http://schemas.openxmlformats.org/drawingml/2006/main" name="Title Slides w/ no art blue / grey">
  <a:themeElements>
    <a:clrScheme name="USAA-EF CFS 1">
      <a:dk1>
        <a:srgbClr val="2E5597"/>
      </a:dk1>
      <a:lt1>
        <a:srgbClr val="FFFFFF"/>
      </a:lt1>
      <a:dk2>
        <a:srgbClr val="01416E"/>
      </a:dk2>
      <a:lt2>
        <a:srgbClr val="EFB40F"/>
      </a:lt2>
      <a:accent1>
        <a:srgbClr val="515151"/>
      </a:accent1>
      <a:accent2>
        <a:srgbClr val="517494"/>
      </a:accent2>
      <a:accent3>
        <a:srgbClr val="A5A5A5"/>
      </a:accent3>
      <a:accent4>
        <a:srgbClr val="FFC000"/>
      </a:accent4>
      <a:accent5>
        <a:srgbClr val="5C493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AA-EF CFS Universal NARROW Template" id="{999B8A54-31A7-A641-A453-2D39367D5C38}" vid="{B854D9F3-6D4B-A34B-8C32-61B88E543A0D}"/>
    </a:ext>
  </a:extLst>
</a:theme>
</file>

<file path=ppt/theme/theme8.xml><?xml version="1.0" encoding="utf-8"?>
<a:theme xmlns:a="http://schemas.openxmlformats.org/drawingml/2006/main" name="Title Slides w/ no art blue / blue">
  <a:themeElements>
    <a:clrScheme name="USAA-EF CFS 1">
      <a:dk1>
        <a:srgbClr val="2E5597"/>
      </a:dk1>
      <a:lt1>
        <a:srgbClr val="FFFFFF"/>
      </a:lt1>
      <a:dk2>
        <a:srgbClr val="01416E"/>
      </a:dk2>
      <a:lt2>
        <a:srgbClr val="EFB40F"/>
      </a:lt2>
      <a:accent1>
        <a:srgbClr val="515151"/>
      </a:accent1>
      <a:accent2>
        <a:srgbClr val="517494"/>
      </a:accent2>
      <a:accent3>
        <a:srgbClr val="A5A5A5"/>
      </a:accent3>
      <a:accent4>
        <a:srgbClr val="FFC000"/>
      </a:accent4>
      <a:accent5>
        <a:srgbClr val="5C493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AA-EF CFS Universal NARROW Template" id="{999B8A54-31A7-A641-A453-2D39367D5C38}" vid="{B854D9F3-6D4B-A34B-8C32-61B88E543A0D}"/>
    </a:ext>
  </a:extLst>
</a:theme>
</file>

<file path=ppt/theme/theme9.xml><?xml version="1.0" encoding="utf-8"?>
<a:theme xmlns:a="http://schemas.openxmlformats.org/drawingml/2006/main" name="Title Slide">
  <a:themeElements>
    <a:clrScheme name="USAA-EF CFS 1">
      <a:dk1>
        <a:srgbClr val="2E5597"/>
      </a:dk1>
      <a:lt1>
        <a:srgbClr val="FFFFFF"/>
      </a:lt1>
      <a:dk2>
        <a:srgbClr val="01416E"/>
      </a:dk2>
      <a:lt2>
        <a:srgbClr val="EFB40F"/>
      </a:lt2>
      <a:accent1>
        <a:srgbClr val="515151"/>
      </a:accent1>
      <a:accent2>
        <a:srgbClr val="517494"/>
      </a:accent2>
      <a:accent3>
        <a:srgbClr val="A5A5A5"/>
      </a:accent3>
      <a:accent4>
        <a:srgbClr val="FFC000"/>
      </a:accent4>
      <a:accent5>
        <a:srgbClr val="5C493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AA-EF CFS Universal NARROW Template" id="{999B8A54-31A7-A641-A453-2D39367D5C38}" vid="{B854D9F3-6D4B-A34B-8C32-61B88E543A0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1_Tema de Office</Template>
  <TotalTime>58881</TotalTime>
  <Words>514</Words>
  <Application>Microsoft Office PowerPoint</Application>
  <PresentationFormat>Letter Paper (8.5x11 in)</PresentationFormat>
  <Paragraphs>115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15</vt:i4>
      </vt:variant>
    </vt:vector>
  </HeadingPairs>
  <TitlesOfParts>
    <vt:vector size="33" baseType="lpstr">
      <vt:lpstr>Arial</vt:lpstr>
      <vt:lpstr>Arial Black</vt:lpstr>
      <vt:lpstr>Arial Narrow</vt:lpstr>
      <vt:lpstr>Calibri</vt:lpstr>
      <vt:lpstr>Courier New</vt:lpstr>
      <vt:lpstr>Helvetica</vt:lpstr>
      <vt:lpstr>Wingdings</vt:lpstr>
      <vt:lpstr>Main Title Slides</vt:lpstr>
      <vt:lpstr>1_Content Slides with blue / blue text</vt:lpstr>
      <vt:lpstr>2_Content Slides with blue / blue text</vt:lpstr>
      <vt:lpstr>Content Slide with stripe and art</vt:lpstr>
      <vt:lpstr>Title Slides with blue / blue text</vt:lpstr>
      <vt:lpstr>1_Title Slides with blue / blue text</vt:lpstr>
      <vt:lpstr>Title Slides w/ no art blue / grey</vt:lpstr>
      <vt:lpstr>Title Slides w/ no art blue / blue</vt:lpstr>
      <vt:lpstr>Title Slide</vt:lpstr>
      <vt:lpstr>Content Slides with blue / blue text</vt:lpstr>
      <vt:lpstr>1_Content Slides with blue / grey text</vt:lpstr>
      <vt:lpstr>PowerPoint Presentation</vt:lpstr>
      <vt:lpstr>Agenda</vt:lpstr>
      <vt:lpstr>PowerPoint Presentation</vt:lpstr>
      <vt:lpstr>Defining Financial Planning</vt:lpstr>
      <vt:lpstr>Financial Goals</vt:lpstr>
      <vt:lpstr>Financial Goals</vt:lpstr>
      <vt:lpstr>GOAL:  Pay Cash for a New Car (3 Years)</vt:lpstr>
      <vt:lpstr>PowerPoint Presentation</vt:lpstr>
      <vt:lpstr>The Financial Planning Pyramid</vt:lpstr>
      <vt:lpstr>Activity: More or Less?</vt:lpstr>
      <vt:lpstr>Activity: More or Less?</vt:lpstr>
      <vt:lpstr>Effective Spending Plans</vt:lpstr>
      <vt:lpstr>Effective Spending Plans</vt:lpstr>
      <vt:lpstr>Benefits of a  Written Spending Plan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Justin Patton</dc:creator>
  <cp:lastModifiedBy>keith.bartolotta@veracity.it</cp:lastModifiedBy>
  <cp:revision>439</cp:revision>
  <cp:lastPrinted>2020-03-04T19:04:13Z</cp:lastPrinted>
  <dcterms:created xsi:type="dcterms:W3CDTF">2020-01-17T21:41:30Z</dcterms:created>
  <dcterms:modified xsi:type="dcterms:W3CDTF">2020-12-28T16:20:39Z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4075035</vt:lpwstr>
  </property>
  <property fmtid="{D5CDD505-2E9C-101B-9397-08002B2CF9AE}" pid="3" name="NXPowerLiteSettings">
    <vt:lpwstr>8900052003A000</vt:lpwstr>
  </property>
  <property fmtid="{D5CDD505-2E9C-101B-9397-08002B2CF9AE}" pid="4" name="NXPowerLiteVersion">
    <vt:lpwstr>D8.0.8</vt:lpwstr>
  </property>
</Properties>
</file>