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303" r:id="rId3"/>
    <p:sldId id="304" r:id="rId4"/>
    <p:sldId id="305" r:id="rId5"/>
    <p:sldId id="306" r:id="rId6"/>
    <p:sldId id="307" r:id="rId7"/>
    <p:sldId id="317" r:id="rId8"/>
    <p:sldId id="309" r:id="rId9"/>
    <p:sldId id="310" r:id="rId10"/>
    <p:sldId id="313" r:id="rId11"/>
    <p:sldId id="315" r:id="rId12"/>
    <p:sldId id="320" r:id="rId13"/>
    <p:sldId id="318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01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Reilly" initials="KR" lastIdx="5" clrIdx="0"/>
  <p:cmAuthor id="1" name="Lisa Schwitzer" initials="LS" lastIdx="2" clrIdx="1"/>
  <p:cmAuthor id="2" name="Gerald Willis" initials="G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62"/>
    <a:srgbClr val="007CD0"/>
    <a:srgbClr val="003E68"/>
    <a:srgbClr val="000000"/>
    <a:srgbClr val="0060A2"/>
    <a:srgbClr val="0071BC"/>
    <a:srgbClr val="6CB7EA"/>
    <a:srgbClr val="E46C0A"/>
    <a:srgbClr val="CCC1DA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2" autoAdjust="0"/>
  </p:normalViewPr>
  <p:slideViewPr>
    <p:cSldViewPr>
      <p:cViewPr varScale="1">
        <p:scale>
          <a:sx n="109" d="100"/>
          <a:sy n="109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6.wdp"/><Relationship Id="rId1" Type="http://schemas.openxmlformats.org/officeDocument/2006/relationships/image" Target="../media/image17.jpeg"/><Relationship Id="rId6" Type="http://schemas.microsoft.com/office/2007/relationships/hdphoto" Target="../media/hdphoto8.wdp"/><Relationship Id="rId5" Type="http://schemas.openxmlformats.org/officeDocument/2006/relationships/image" Target="../media/image19.jpeg"/><Relationship Id="rId4" Type="http://schemas.microsoft.com/office/2007/relationships/hdphoto" Target="../media/hdphoto7.wdp"/></Relationships>
</file>

<file path=ppt/diagrams/_rels/data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4" Type="http://schemas.microsoft.com/office/2007/relationships/hdphoto" Target="../media/hdphoto3.wdp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microsoft.com/office/2007/relationships/hdphoto" Target="../media/hdphoto5.wdp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6.wdp"/><Relationship Id="rId1" Type="http://schemas.openxmlformats.org/officeDocument/2006/relationships/image" Target="../media/image17.jpeg"/><Relationship Id="rId6" Type="http://schemas.microsoft.com/office/2007/relationships/hdphoto" Target="../media/hdphoto8.wdp"/><Relationship Id="rId5" Type="http://schemas.openxmlformats.org/officeDocument/2006/relationships/image" Target="../media/image19.jpeg"/><Relationship Id="rId4" Type="http://schemas.microsoft.com/office/2007/relationships/hdphoto" Target="../media/hdphoto7.wdp"/></Relationships>
</file>

<file path=ppt/diagrams/_rels/drawing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E6089-CB15-491D-B832-607084F280E4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C839EC-C4EF-46D9-A7DB-C47ADFC5D6C5}">
      <dgm:prSet/>
      <dgm:spPr/>
      <dgm:t>
        <a:bodyPr/>
        <a:lstStyle/>
        <a:p>
          <a:pPr rtl="0"/>
          <a:r>
            <a:rPr lang="en-US" dirty="0"/>
            <a:t>When you are paid</a:t>
          </a:r>
        </a:p>
      </dgm:t>
    </dgm:pt>
    <dgm:pt modelId="{D30D10A3-346D-4358-A855-A9B10B75D1B4}" type="parTrans" cxnId="{8D0253DD-A082-4067-AAAB-B2404C84C197}">
      <dgm:prSet/>
      <dgm:spPr/>
      <dgm:t>
        <a:bodyPr/>
        <a:lstStyle/>
        <a:p>
          <a:endParaRPr lang="en-US"/>
        </a:p>
      </dgm:t>
    </dgm:pt>
    <dgm:pt modelId="{640F5654-7C9A-4FAB-971F-715721394FC3}" type="sibTrans" cxnId="{8D0253DD-A082-4067-AAAB-B2404C84C197}">
      <dgm:prSet/>
      <dgm:spPr/>
      <dgm:t>
        <a:bodyPr/>
        <a:lstStyle/>
        <a:p>
          <a:endParaRPr lang="en-US"/>
        </a:p>
      </dgm:t>
    </dgm:pt>
    <dgm:pt modelId="{730C0C60-EF31-487B-B32F-886A8EBCBB35}">
      <dgm:prSet/>
      <dgm:spPr/>
      <dgm:t>
        <a:bodyPr/>
        <a:lstStyle/>
        <a:p>
          <a:pPr rtl="0"/>
          <a:r>
            <a:rPr lang="en-US" dirty="0"/>
            <a:t>Direct Deposit System</a:t>
          </a:r>
        </a:p>
      </dgm:t>
    </dgm:pt>
    <dgm:pt modelId="{F9609554-0CAB-4855-83A6-EB3AE8A5ED96}" type="parTrans" cxnId="{478C9E08-E136-4A37-8A69-C9FBF622EA3D}">
      <dgm:prSet/>
      <dgm:spPr/>
      <dgm:t>
        <a:bodyPr/>
        <a:lstStyle/>
        <a:p>
          <a:endParaRPr lang="en-US"/>
        </a:p>
      </dgm:t>
    </dgm:pt>
    <dgm:pt modelId="{8C9CF621-6D3C-49E8-AD2F-0F96624D8D93}" type="sibTrans" cxnId="{478C9E08-E136-4A37-8A69-C9FBF622EA3D}">
      <dgm:prSet/>
      <dgm:spPr/>
      <dgm:t>
        <a:bodyPr/>
        <a:lstStyle/>
        <a:p>
          <a:endParaRPr lang="en-US"/>
        </a:p>
      </dgm:t>
    </dgm:pt>
    <dgm:pt modelId="{810C0873-DE71-485C-B8F0-364975594BFD}">
      <dgm:prSet/>
      <dgm:spPr/>
      <dgm:t>
        <a:bodyPr/>
        <a:lstStyle/>
        <a:p>
          <a:pPr rtl="0"/>
          <a:r>
            <a:rPr lang="en-US" dirty="0"/>
            <a:t>Changes in pay</a:t>
          </a:r>
        </a:p>
      </dgm:t>
    </dgm:pt>
    <dgm:pt modelId="{57D5A84B-34A3-45EA-9FC5-18F719A7CAC5}" type="parTrans" cxnId="{721D7A0D-7F3B-4E31-8329-68EC6988E894}">
      <dgm:prSet/>
      <dgm:spPr/>
      <dgm:t>
        <a:bodyPr/>
        <a:lstStyle/>
        <a:p>
          <a:endParaRPr lang="en-US"/>
        </a:p>
      </dgm:t>
    </dgm:pt>
    <dgm:pt modelId="{FC082554-6725-42EB-8592-D4AB9E168E4C}" type="sibTrans" cxnId="{721D7A0D-7F3B-4E31-8329-68EC6988E894}">
      <dgm:prSet/>
      <dgm:spPr/>
      <dgm:t>
        <a:bodyPr/>
        <a:lstStyle/>
        <a:p>
          <a:endParaRPr lang="en-US"/>
        </a:p>
      </dgm:t>
    </dgm:pt>
    <dgm:pt modelId="{A123685A-EDA9-4B88-9DC8-4B6F030E531B}" type="pres">
      <dgm:prSet presAssocID="{3DAE6089-CB15-491D-B832-607084F280E4}" presName="Name0" presStyleCnt="0">
        <dgm:presLayoutVars>
          <dgm:chMax/>
          <dgm:chPref/>
          <dgm:dir/>
        </dgm:presLayoutVars>
      </dgm:prSet>
      <dgm:spPr/>
    </dgm:pt>
    <dgm:pt modelId="{FA8F915C-F45D-4E08-8455-E75D5CA01F45}" type="pres">
      <dgm:prSet presAssocID="{49C839EC-C4EF-46D9-A7DB-C47ADFC5D6C5}" presName="composite" presStyleCnt="0">
        <dgm:presLayoutVars>
          <dgm:chMax val="1"/>
          <dgm:chPref val="1"/>
        </dgm:presLayoutVars>
      </dgm:prSet>
      <dgm:spPr/>
    </dgm:pt>
    <dgm:pt modelId="{B389138E-C175-4C7C-9349-AA1A9975F3AB}" type="pres">
      <dgm:prSet presAssocID="{49C839EC-C4EF-46D9-A7DB-C47ADFC5D6C5}" presName="Accent" presStyleLbl="trAlignAcc1" presStyleIdx="0" presStyleCnt="3">
        <dgm:presLayoutVars>
          <dgm:chMax val="0"/>
          <dgm:chPref val="0"/>
        </dgm:presLayoutVars>
      </dgm:prSet>
      <dgm:spPr/>
    </dgm:pt>
    <dgm:pt modelId="{00539BF1-FB19-458A-A3F9-4ABEB09FB8D5}" type="pres">
      <dgm:prSet presAssocID="{49C839EC-C4EF-46D9-A7DB-C47ADFC5D6C5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920EEB9-F388-483E-9475-6839A7871ABC}" type="pres">
      <dgm:prSet presAssocID="{49C839EC-C4EF-46D9-A7DB-C47ADFC5D6C5}" presName="ChildComposite" presStyleCnt="0"/>
      <dgm:spPr/>
    </dgm:pt>
    <dgm:pt modelId="{59B6A422-A0D6-4FC0-8F9B-DDE35D5975D9}" type="pres">
      <dgm:prSet presAssocID="{49C839EC-C4EF-46D9-A7DB-C47ADFC5D6C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CD03FA4-52C7-4102-918F-5B98EFD85EE7}" type="pres">
      <dgm:prSet presAssocID="{49C839EC-C4EF-46D9-A7DB-C47ADFC5D6C5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12B736DC-6C3C-4FA2-8D83-CF6717657525}" type="pres">
      <dgm:prSet presAssocID="{640F5654-7C9A-4FAB-971F-715721394FC3}" presName="sibTrans" presStyleCnt="0"/>
      <dgm:spPr/>
    </dgm:pt>
    <dgm:pt modelId="{073C1769-2228-4FCE-A506-071FECAC6566}" type="pres">
      <dgm:prSet presAssocID="{730C0C60-EF31-487B-B32F-886A8EBCBB35}" presName="composite" presStyleCnt="0">
        <dgm:presLayoutVars>
          <dgm:chMax val="1"/>
          <dgm:chPref val="1"/>
        </dgm:presLayoutVars>
      </dgm:prSet>
      <dgm:spPr/>
    </dgm:pt>
    <dgm:pt modelId="{A15266F8-7FFA-436F-80EE-E6165BD181B2}" type="pres">
      <dgm:prSet presAssocID="{730C0C60-EF31-487B-B32F-886A8EBCBB35}" presName="Accent" presStyleLbl="trAlignAcc1" presStyleIdx="1" presStyleCnt="3">
        <dgm:presLayoutVars>
          <dgm:chMax val="0"/>
          <dgm:chPref val="0"/>
        </dgm:presLayoutVars>
      </dgm:prSet>
      <dgm:spPr/>
    </dgm:pt>
    <dgm:pt modelId="{47DB0866-A5ED-433B-A973-FD377CDDCDDC}" type="pres">
      <dgm:prSet presAssocID="{730C0C60-EF31-487B-B32F-886A8EBCBB35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0BF55D6-DCD4-4206-BEE1-4BAD997A0343}" type="pres">
      <dgm:prSet presAssocID="{730C0C60-EF31-487B-B32F-886A8EBCBB35}" presName="ChildComposite" presStyleCnt="0"/>
      <dgm:spPr/>
    </dgm:pt>
    <dgm:pt modelId="{B9F1030D-2123-4001-8D0D-B1E9124EEA85}" type="pres">
      <dgm:prSet presAssocID="{730C0C60-EF31-487B-B32F-886A8EBCBB35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2FC4D0E-5D81-41D5-98E5-2C12CCAC1666}" type="pres">
      <dgm:prSet presAssocID="{730C0C60-EF31-487B-B32F-886A8EBCBB35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86121E99-61FA-49CF-B6DA-E09F5BB6E8E7}" type="pres">
      <dgm:prSet presAssocID="{8C9CF621-6D3C-49E8-AD2F-0F96624D8D93}" presName="sibTrans" presStyleCnt="0"/>
      <dgm:spPr/>
    </dgm:pt>
    <dgm:pt modelId="{AC90A6C6-289B-413A-B8F5-9C79943D52D7}" type="pres">
      <dgm:prSet presAssocID="{810C0873-DE71-485C-B8F0-364975594BFD}" presName="composite" presStyleCnt="0">
        <dgm:presLayoutVars>
          <dgm:chMax val="1"/>
          <dgm:chPref val="1"/>
        </dgm:presLayoutVars>
      </dgm:prSet>
      <dgm:spPr/>
    </dgm:pt>
    <dgm:pt modelId="{1E7A58A9-2FED-427A-88CE-02299D4E4F17}" type="pres">
      <dgm:prSet presAssocID="{810C0873-DE71-485C-B8F0-364975594BFD}" presName="Accent" presStyleLbl="trAlignAcc1" presStyleIdx="2" presStyleCnt="3">
        <dgm:presLayoutVars>
          <dgm:chMax val="0"/>
          <dgm:chPref val="0"/>
        </dgm:presLayoutVars>
      </dgm:prSet>
      <dgm:spPr/>
    </dgm:pt>
    <dgm:pt modelId="{17B1182C-925B-4853-8A2A-9FF3FC88382F}" type="pres">
      <dgm:prSet presAssocID="{810C0873-DE71-485C-B8F0-364975594BFD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91546B-BB2E-4552-AC7D-A110CD73A4E6}" type="pres">
      <dgm:prSet presAssocID="{810C0873-DE71-485C-B8F0-364975594BFD}" presName="ChildComposite" presStyleCnt="0"/>
      <dgm:spPr/>
    </dgm:pt>
    <dgm:pt modelId="{F20EE076-82CB-4929-B102-E5A54B1AA06C}" type="pres">
      <dgm:prSet presAssocID="{810C0873-DE71-485C-B8F0-364975594BF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2D0BD4D6-6E39-49E4-A1BB-12BCD61C4AA2}" type="pres">
      <dgm:prSet presAssocID="{810C0873-DE71-485C-B8F0-364975594BFD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478C9E08-E136-4A37-8A69-C9FBF622EA3D}" srcId="{3DAE6089-CB15-491D-B832-607084F280E4}" destId="{730C0C60-EF31-487B-B32F-886A8EBCBB35}" srcOrd="1" destOrd="0" parTransId="{F9609554-0CAB-4855-83A6-EB3AE8A5ED96}" sibTransId="{8C9CF621-6D3C-49E8-AD2F-0F96624D8D93}"/>
    <dgm:cxn modelId="{721D7A0D-7F3B-4E31-8329-68EC6988E894}" srcId="{3DAE6089-CB15-491D-B832-607084F280E4}" destId="{810C0873-DE71-485C-B8F0-364975594BFD}" srcOrd="2" destOrd="0" parTransId="{57D5A84B-34A3-45EA-9FC5-18F719A7CAC5}" sibTransId="{FC082554-6725-42EB-8592-D4AB9E168E4C}"/>
    <dgm:cxn modelId="{9FF9251F-A004-414B-A502-85E4020746FD}" type="presOf" srcId="{810C0873-DE71-485C-B8F0-364975594BFD}" destId="{2D0BD4D6-6E39-49E4-A1BB-12BCD61C4AA2}" srcOrd="0" destOrd="0" presId="urn:microsoft.com/office/officeart/2008/layout/CaptionedPictures"/>
    <dgm:cxn modelId="{5C3DDA80-B574-4163-9899-79463047611A}" type="presOf" srcId="{730C0C60-EF31-487B-B32F-886A8EBCBB35}" destId="{72FC4D0E-5D81-41D5-98E5-2C12CCAC1666}" srcOrd="0" destOrd="0" presId="urn:microsoft.com/office/officeart/2008/layout/CaptionedPictures"/>
    <dgm:cxn modelId="{A47B4AAC-7B72-4D7F-B5CA-7ABEA4F1E11D}" type="presOf" srcId="{3DAE6089-CB15-491D-B832-607084F280E4}" destId="{A123685A-EDA9-4B88-9DC8-4B6F030E531B}" srcOrd="0" destOrd="0" presId="urn:microsoft.com/office/officeart/2008/layout/CaptionedPictures"/>
    <dgm:cxn modelId="{EDEA81CF-AD96-4ED9-AA2B-A9E19ED4EEA9}" type="presOf" srcId="{49C839EC-C4EF-46D9-A7DB-C47ADFC5D6C5}" destId="{BCD03FA4-52C7-4102-918F-5B98EFD85EE7}" srcOrd="0" destOrd="0" presId="urn:microsoft.com/office/officeart/2008/layout/CaptionedPictures"/>
    <dgm:cxn modelId="{8D0253DD-A082-4067-AAAB-B2404C84C197}" srcId="{3DAE6089-CB15-491D-B832-607084F280E4}" destId="{49C839EC-C4EF-46D9-A7DB-C47ADFC5D6C5}" srcOrd="0" destOrd="0" parTransId="{D30D10A3-346D-4358-A855-A9B10B75D1B4}" sibTransId="{640F5654-7C9A-4FAB-971F-715721394FC3}"/>
    <dgm:cxn modelId="{CE53F7BF-F4CB-4246-9CEF-B9D2D6021D15}" type="presParOf" srcId="{A123685A-EDA9-4B88-9DC8-4B6F030E531B}" destId="{FA8F915C-F45D-4E08-8455-E75D5CA01F45}" srcOrd="0" destOrd="0" presId="urn:microsoft.com/office/officeart/2008/layout/CaptionedPictures"/>
    <dgm:cxn modelId="{B39898A5-105C-4131-99BF-6B8D14D745DD}" type="presParOf" srcId="{FA8F915C-F45D-4E08-8455-E75D5CA01F45}" destId="{B389138E-C175-4C7C-9349-AA1A9975F3AB}" srcOrd="0" destOrd="0" presId="urn:microsoft.com/office/officeart/2008/layout/CaptionedPictures"/>
    <dgm:cxn modelId="{A24B261C-FB01-448A-B569-DB901290259B}" type="presParOf" srcId="{FA8F915C-F45D-4E08-8455-E75D5CA01F45}" destId="{00539BF1-FB19-458A-A3F9-4ABEB09FB8D5}" srcOrd="1" destOrd="0" presId="urn:microsoft.com/office/officeart/2008/layout/CaptionedPictures"/>
    <dgm:cxn modelId="{4E6FA9DB-A2EA-43F4-AEFD-792C57A5D23D}" type="presParOf" srcId="{FA8F915C-F45D-4E08-8455-E75D5CA01F45}" destId="{0920EEB9-F388-483E-9475-6839A7871ABC}" srcOrd="2" destOrd="0" presId="urn:microsoft.com/office/officeart/2008/layout/CaptionedPictures"/>
    <dgm:cxn modelId="{31C22BC0-D931-4F8A-9CC8-A7613126766E}" type="presParOf" srcId="{0920EEB9-F388-483E-9475-6839A7871ABC}" destId="{59B6A422-A0D6-4FC0-8F9B-DDE35D5975D9}" srcOrd="0" destOrd="0" presId="urn:microsoft.com/office/officeart/2008/layout/CaptionedPictures"/>
    <dgm:cxn modelId="{B070D7AA-E5B8-49BD-AFA1-B01A5DBCFE05}" type="presParOf" srcId="{0920EEB9-F388-483E-9475-6839A7871ABC}" destId="{BCD03FA4-52C7-4102-918F-5B98EFD85EE7}" srcOrd="1" destOrd="0" presId="urn:microsoft.com/office/officeart/2008/layout/CaptionedPictures"/>
    <dgm:cxn modelId="{03E95327-02A6-4D28-ACE5-1BBD46F3B36C}" type="presParOf" srcId="{A123685A-EDA9-4B88-9DC8-4B6F030E531B}" destId="{12B736DC-6C3C-4FA2-8D83-CF6717657525}" srcOrd="1" destOrd="0" presId="urn:microsoft.com/office/officeart/2008/layout/CaptionedPictures"/>
    <dgm:cxn modelId="{3F77D2CA-60D2-40AC-9D39-0FF0AA81774D}" type="presParOf" srcId="{A123685A-EDA9-4B88-9DC8-4B6F030E531B}" destId="{073C1769-2228-4FCE-A506-071FECAC6566}" srcOrd="2" destOrd="0" presId="urn:microsoft.com/office/officeart/2008/layout/CaptionedPictures"/>
    <dgm:cxn modelId="{B24A574F-1C33-4381-8878-C35BAC8E8947}" type="presParOf" srcId="{073C1769-2228-4FCE-A506-071FECAC6566}" destId="{A15266F8-7FFA-436F-80EE-E6165BD181B2}" srcOrd="0" destOrd="0" presId="urn:microsoft.com/office/officeart/2008/layout/CaptionedPictures"/>
    <dgm:cxn modelId="{43B2B944-7569-4370-A079-8066F760B5A5}" type="presParOf" srcId="{073C1769-2228-4FCE-A506-071FECAC6566}" destId="{47DB0866-A5ED-433B-A973-FD377CDDCDDC}" srcOrd="1" destOrd="0" presId="urn:microsoft.com/office/officeart/2008/layout/CaptionedPictures"/>
    <dgm:cxn modelId="{895ABD34-D66B-4270-AAE1-8040545BAABE}" type="presParOf" srcId="{073C1769-2228-4FCE-A506-071FECAC6566}" destId="{A0BF55D6-DCD4-4206-BEE1-4BAD997A0343}" srcOrd="2" destOrd="0" presId="urn:microsoft.com/office/officeart/2008/layout/CaptionedPictures"/>
    <dgm:cxn modelId="{CE10814F-1DD6-4CDC-80EB-1EAF2247A851}" type="presParOf" srcId="{A0BF55D6-DCD4-4206-BEE1-4BAD997A0343}" destId="{B9F1030D-2123-4001-8D0D-B1E9124EEA85}" srcOrd="0" destOrd="0" presId="urn:microsoft.com/office/officeart/2008/layout/CaptionedPictures"/>
    <dgm:cxn modelId="{CA5F6F2D-FCC0-448B-8F84-A7F29A38828B}" type="presParOf" srcId="{A0BF55D6-DCD4-4206-BEE1-4BAD997A0343}" destId="{72FC4D0E-5D81-41D5-98E5-2C12CCAC1666}" srcOrd="1" destOrd="0" presId="urn:microsoft.com/office/officeart/2008/layout/CaptionedPictures"/>
    <dgm:cxn modelId="{159CE99E-B164-4891-9920-F3C268FB4497}" type="presParOf" srcId="{A123685A-EDA9-4B88-9DC8-4B6F030E531B}" destId="{86121E99-61FA-49CF-B6DA-E09F5BB6E8E7}" srcOrd="3" destOrd="0" presId="urn:microsoft.com/office/officeart/2008/layout/CaptionedPictures"/>
    <dgm:cxn modelId="{D3637721-411D-4D09-AD6F-647F5595D8F9}" type="presParOf" srcId="{A123685A-EDA9-4B88-9DC8-4B6F030E531B}" destId="{AC90A6C6-289B-413A-B8F5-9C79943D52D7}" srcOrd="4" destOrd="0" presId="urn:microsoft.com/office/officeart/2008/layout/CaptionedPictures"/>
    <dgm:cxn modelId="{9AB3A553-3C60-45B5-AD6D-2D07F4BF6735}" type="presParOf" srcId="{AC90A6C6-289B-413A-B8F5-9C79943D52D7}" destId="{1E7A58A9-2FED-427A-88CE-02299D4E4F17}" srcOrd="0" destOrd="0" presId="urn:microsoft.com/office/officeart/2008/layout/CaptionedPictures"/>
    <dgm:cxn modelId="{F758C343-E01E-48C2-9FA0-FE1054F0D9E6}" type="presParOf" srcId="{AC90A6C6-289B-413A-B8F5-9C79943D52D7}" destId="{17B1182C-925B-4853-8A2A-9FF3FC88382F}" srcOrd="1" destOrd="0" presId="urn:microsoft.com/office/officeart/2008/layout/CaptionedPictures"/>
    <dgm:cxn modelId="{03284F7F-B14E-4A1A-8307-E6CB8C09A2F9}" type="presParOf" srcId="{AC90A6C6-289B-413A-B8F5-9C79943D52D7}" destId="{4191546B-BB2E-4552-AC7D-A110CD73A4E6}" srcOrd="2" destOrd="0" presId="urn:microsoft.com/office/officeart/2008/layout/CaptionedPictures"/>
    <dgm:cxn modelId="{546AE68F-40B0-40C2-9138-86A8B55B0C99}" type="presParOf" srcId="{4191546B-BB2E-4552-AC7D-A110CD73A4E6}" destId="{F20EE076-82CB-4929-B102-E5A54B1AA06C}" srcOrd="0" destOrd="0" presId="urn:microsoft.com/office/officeart/2008/layout/CaptionedPictures"/>
    <dgm:cxn modelId="{C8738BF6-4C1B-4298-AF7D-02DE042F3E7F}" type="presParOf" srcId="{4191546B-BB2E-4552-AC7D-A110CD73A4E6}" destId="{2D0BD4D6-6E39-49E4-A1BB-12BCD61C4AA2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C9FDED-4818-47C5-9613-63548AEFCF74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C728D48-AFC0-4EDD-AEDC-C18426C9B03F}">
      <dgm:prSet custT="1"/>
      <dgm:spPr/>
      <dgm:t>
        <a:bodyPr lIns="0" tIns="0" rIns="0" bIns="0"/>
        <a:lstStyle/>
        <a:p>
          <a:pPr algn="ctr" rtl="0"/>
          <a:r>
            <a:rPr lang="en-US" sz="2400" b="0" dirty="0">
              <a:latin typeface="+mj-lt"/>
            </a:rPr>
            <a:t>Automated System</a:t>
          </a:r>
        </a:p>
      </dgm:t>
    </dgm:pt>
    <dgm:pt modelId="{7DD401D0-F47C-4514-BB73-8C5944929A82}" type="parTrans" cxnId="{61C1B3C5-D244-458B-AD52-CAEC859F35FA}">
      <dgm:prSet/>
      <dgm:spPr/>
      <dgm:t>
        <a:bodyPr/>
        <a:lstStyle/>
        <a:p>
          <a:endParaRPr lang="en-US" sz="2400"/>
        </a:p>
      </dgm:t>
    </dgm:pt>
    <dgm:pt modelId="{77067835-E308-4037-85A9-3A8C76AE4D2D}" type="sibTrans" cxnId="{61C1B3C5-D244-458B-AD52-CAEC859F35FA}">
      <dgm:prSet/>
      <dgm:spPr/>
      <dgm:t>
        <a:bodyPr/>
        <a:lstStyle/>
        <a:p>
          <a:endParaRPr lang="en-US" sz="2400"/>
        </a:p>
      </dgm:t>
    </dgm:pt>
    <dgm:pt modelId="{E0D0FF1E-A956-43A2-8E35-067956335139}">
      <dgm:prSet custT="1"/>
      <dgm:spPr/>
      <dgm:t>
        <a:bodyPr/>
        <a:lstStyle/>
        <a:p>
          <a:pPr rtl="0"/>
          <a:r>
            <a:rPr lang="en-US" sz="2400" b="0" dirty="0">
              <a:latin typeface="+mj-lt"/>
            </a:rPr>
            <a:t>Monitor your pay</a:t>
          </a:r>
        </a:p>
      </dgm:t>
    </dgm:pt>
    <dgm:pt modelId="{C0D037E8-5C63-4C1E-A475-5D55967E29E2}" type="parTrans" cxnId="{E1ADC65F-8D0D-49F2-B60E-CAB38FA84857}">
      <dgm:prSet/>
      <dgm:spPr/>
      <dgm:t>
        <a:bodyPr/>
        <a:lstStyle/>
        <a:p>
          <a:endParaRPr lang="en-US" sz="2400"/>
        </a:p>
      </dgm:t>
    </dgm:pt>
    <dgm:pt modelId="{1A6FDBE4-26E3-447A-8BE8-995CF02E6045}" type="sibTrans" cxnId="{E1ADC65F-8D0D-49F2-B60E-CAB38FA84857}">
      <dgm:prSet/>
      <dgm:spPr/>
      <dgm:t>
        <a:bodyPr/>
        <a:lstStyle/>
        <a:p>
          <a:endParaRPr lang="en-US" sz="2400"/>
        </a:p>
      </dgm:t>
    </dgm:pt>
    <dgm:pt modelId="{FB060530-EFB6-422F-8917-717DFCA063BE}">
      <dgm:prSet custT="1"/>
      <dgm:spPr/>
      <dgm:t>
        <a:bodyPr/>
        <a:lstStyle/>
        <a:p>
          <a:pPr rtl="0"/>
          <a:r>
            <a:rPr lang="en-US" sz="2400" b="0" dirty="0">
              <a:latin typeface="+mj-lt"/>
            </a:rPr>
            <a:t>Make changes</a:t>
          </a:r>
        </a:p>
      </dgm:t>
    </dgm:pt>
    <dgm:pt modelId="{0A87CD87-E927-4DFE-866E-A5ECB5F151B1}" type="parTrans" cxnId="{10E20FC4-08D4-4958-A08C-74ED17CFF0A3}">
      <dgm:prSet/>
      <dgm:spPr/>
      <dgm:t>
        <a:bodyPr/>
        <a:lstStyle/>
        <a:p>
          <a:endParaRPr lang="en-US" sz="2400"/>
        </a:p>
      </dgm:t>
    </dgm:pt>
    <dgm:pt modelId="{7025A5E1-23A0-4E4C-82C6-1674D17102E8}" type="sibTrans" cxnId="{10E20FC4-08D4-4958-A08C-74ED17CFF0A3}">
      <dgm:prSet/>
      <dgm:spPr/>
      <dgm:t>
        <a:bodyPr/>
        <a:lstStyle/>
        <a:p>
          <a:endParaRPr lang="en-US" sz="2400"/>
        </a:p>
      </dgm:t>
    </dgm:pt>
    <dgm:pt modelId="{59452EDA-2051-4E25-BA2D-55A88800CA41}">
      <dgm:prSet custT="1"/>
      <dgm:spPr/>
      <dgm:t>
        <a:bodyPr/>
        <a:lstStyle/>
        <a:p>
          <a:pPr rtl="0"/>
          <a:r>
            <a:rPr lang="en-US" sz="2400" b="0" dirty="0">
              <a:latin typeface="+mj-lt"/>
            </a:rPr>
            <a:t>Manage your money</a:t>
          </a:r>
        </a:p>
      </dgm:t>
    </dgm:pt>
    <dgm:pt modelId="{C3EA354D-9B52-483E-BB91-43D20293C947}" type="parTrans" cxnId="{C70522D6-1DAF-4912-94E9-B861BE797BD1}">
      <dgm:prSet/>
      <dgm:spPr/>
      <dgm:t>
        <a:bodyPr/>
        <a:lstStyle/>
        <a:p>
          <a:endParaRPr lang="en-US" sz="2400"/>
        </a:p>
      </dgm:t>
    </dgm:pt>
    <dgm:pt modelId="{465D5C1D-731C-4A65-AE2B-364350F97F43}" type="sibTrans" cxnId="{C70522D6-1DAF-4912-94E9-B861BE797BD1}">
      <dgm:prSet/>
      <dgm:spPr/>
      <dgm:t>
        <a:bodyPr/>
        <a:lstStyle/>
        <a:p>
          <a:endParaRPr lang="en-US" sz="2400"/>
        </a:p>
      </dgm:t>
    </dgm:pt>
    <dgm:pt modelId="{3034FF24-4DC8-470C-B127-CFE5D826A893}" type="pres">
      <dgm:prSet presAssocID="{11C9FDED-4818-47C5-9613-63548AEFCF7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A94EA8-0F8B-4229-BFDC-5E53D9E85E17}" type="pres">
      <dgm:prSet presAssocID="{AC728D48-AFC0-4EDD-AEDC-C18426C9B03F}" presName="centerShape" presStyleLbl="node0" presStyleIdx="0" presStyleCnt="1"/>
      <dgm:spPr/>
    </dgm:pt>
    <dgm:pt modelId="{435A28A8-1B62-439A-B603-7EC88D9B5100}" type="pres">
      <dgm:prSet presAssocID="{C0D037E8-5C63-4C1E-A475-5D55967E29E2}" presName="parTrans" presStyleLbl="bgSibTrans2D1" presStyleIdx="0" presStyleCnt="3"/>
      <dgm:spPr/>
    </dgm:pt>
    <dgm:pt modelId="{3D956203-2B8E-4EB8-85C3-798680F49FF2}" type="pres">
      <dgm:prSet presAssocID="{E0D0FF1E-A956-43A2-8E35-067956335139}" presName="node" presStyleLbl="node1" presStyleIdx="0" presStyleCnt="3" custRadScaleRad="108626" custRadScaleInc="-10099">
        <dgm:presLayoutVars>
          <dgm:bulletEnabled val="1"/>
        </dgm:presLayoutVars>
      </dgm:prSet>
      <dgm:spPr/>
    </dgm:pt>
    <dgm:pt modelId="{1B7E3E24-157D-47AD-8B2A-8A827174578C}" type="pres">
      <dgm:prSet presAssocID="{0A87CD87-E927-4DFE-866E-A5ECB5F151B1}" presName="parTrans" presStyleLbl="bgSibTrans2D1" presStyleIdx="1" presStyleCnt="3"/>
      <dgm:spPr/>
    </dgm:pt>
    <dgm:pt modelId="{9EDF5BD8-FA1C-4A43-A6F8-CAB73B2352DC}" type="pres">
      <dgm:prSet presAssocID="{FB060530-EFB6-422F-8917-717DFCA063BE}" presName="node" presStyleLbl="node1" presStyleIdx="1" presStyleCnt="3">
        <dgm:presLayoutVars>
          <dgm:bulletEnabled val="1"/>
        </dgm:presLayoutVars>
      </dgm:prSet>
      <dgm:spPr/>
    </dgm:pt>
    <dgm:pt modelId="{FAD902B4-3C28-4A0C-A702-04AE5AF12961}" type="pres">
      <dgm:prSet presAssocID="{C3EA354D-9B52-483E-BB91-43D20293C947}" presName="parTrans" presStyleLbl="bgSibTrans2D1" presStyleIdx="2" presStyleCnt="3"/>
      <dgm:spPr/>
    </dgm:pt>
    <dgm:pt modelId="{67506F40-843E-4F1A-B447-23D82940AD1F}" type="pres">
      <dgm:prSet presAssocID="{59452EDA-2051-4E25-BA2D-55A88800CA41}" presName="node" presStyleLbl="node1" presStyleIdx="2" presStyleCnt="3" custRadScaleRad="104134" custRadScaleInc="7806">
        <dgm:presLayoutVars>
          <dgm:bulletEnabled val="1"/>
        </dgm:presLayoutVars>
      </dgm:prSet>
      <dgm:spPr/>
    </dgm:pt>
  </dgm:ptLst>
  <dgm:cxnLst>
    <dgm:cxn modelId="{911FB323-6E24-48EF-B262-060B582DF99F}" type="presOf" srcId="{C3EA354D-9B52-483E-BB91-43D20293C947}" destId="{FAD902B4-3C28-4A0C-A702-04AE5AF12961}" srcOrd="0" destOrd="0" presId="urn:microsoft.com/office/officeart/2005/8/layout/radial4"/>
    <dgm:cxn modelId="{7843963F-925F-4541-910D-36016D7CCF80}" type="presOf" srcId="{11C9FDED-4818-47C5-9613-63548AEFCF74}" destId="{3034FF24-4DC8-470C-B127-CFE5D826A893}" srcOrd="0" destOrd="0" presId="urn:microsoft.com/office/officeart/2005/8/layout/radial4"/>
    <dgm:cxn modelId="{E1ADC65F-8D0D-49F2-B60E-CAB38FA84857}" srcId="{AC728D48-AFC0-4EDD-AEDC-C18426C9B03F}" destId="{E0D0FF1E-A956-43A2-8E35-067956335139}" srcOrd="0" destOrd="0" parTransId="{C0D037E8-5C63-4C1E-A475-5D55967E29E2}" sibTransId="{1A6FDBE4-26E3-447A-8BE8-995CF02E6045}"/>
    <dgm:cxn modelId="{587D4846-6711-4361-AD06-A1155BAA3775}" type="presOf" srcId="{AC728D48-AFC0-4EDD-AEDC-C18426C9B03F}" destId="{71A94EA8-0F8B-4229-BFDC-5E53D9E85E17}" srcOrd="0" destOrd="0" presId="urn:microsoft.com/office/officeart/2005/8/layout/radial4"/>
    <dgm:cxn modelId="{8DF63E70-7C71-4590-AEF8-62FEFA413174}" type="presOf" srcId="{0A87CD87-E927-4DFE-866E-A5ECB5F151B1}" destId="{1B7E3E24-157D-47AD-8B2A-8A827174578C}" srcOrd="0" destOrd="0" presId="urn:microsoft.com/office/officeart/2005/8/layout/radial4"/>
    <dgm:cxn modelId="{A0559D95-DE28-43C3-AA1D-F55B4820B6C6}" type="presOf" srcId="{FB060530-EFB6-422F-8917-717DFCA063BE}" destId="{9EDF5BD8-FA1C-4A43-A6F8-CAB73B2352DC}" srcOrd="0" destOrd="0" presId="urn:microsoft.com/office/officeart/2005/8/layout/radial4"/>
    <dgm:cxn modelId="{81C5EDAB-B667-410C-9B37-8D0A98325218}" type="presOf" srcId="{E0D0FF1E-A956-43A2-8E35-067956335139}" destId="{3D956203-2B8E-4EB8-85C3-798680F49FF2}" srcOrd="0" destOrd="0" presId="urn:microsoft.com/office/officeart/2005/8/layout/radial4"/>
    <dgm:cxn modelId="{380ED2B9-41FC-4E06-AA0E-B2C2FE22897A}" type="presOf" srcId="{C0D037E8-5C63-4C1E-A475-5D55967E29E2}" destId="{435A28A8-1B62-439A-B603-7EC88D9B5100}" srcOrd="0" destOrd="0" presId="urn:microsoft.com/office/officeart/2005/8/layout/radial4"/>
    <dgm:cxn modelId="{813822BB-2B81-430B-860C-001D47940D10}" type="presOf" srcId="{59452EDA-2051-4E25-BA2D-55A88800CA41}" destId="{67506F40-843E-4F1A-B447-23D82940AD1F}" srcOrd="0" destOrd="0" presId="urn:microsoft.com/office/officeart/2005/8/layout/radial4"/>
    <dgm:cxn modelId="{10E20FC4-08D4-4958-A08C-74ED17CFF0A3}" srcId="{AC728D48-AFC0-4EDD-AEDC-C18426C9B03F}" destId="{FB060530-EFB6-422F-8917-717DFCA063BE}" srcOrd="1" destOrd="0" parTransId="{0A87CD87-E927-4DFE-866E-A5ECB5F151B1}" sibTransId="{7025A5E1-23A0-4E4C-82C6-1674D17102E8}"/>
    <dgm:cxn modelId="{61C1B3C5-D244-458B-AD52-CAEC859F35FA}" srcId="{11C9FDED-4818-47C5-9613-63548AEFCF74}" destId="{AC728D48-AFC0-4EDD-AEDC-C18426C9B03F}" srcOrd="0" destOrd="0" parTransId="{7DD401D0-F47C-4514-BB73-8C5944929A82}" sibTransId="{77067835-E308-4037-85A9-3A8C76AE4D2D}"/>
    <dgm:cxn modelId="{C70522D6-1DAF-4912-94E9-B861BE797BD1}" srcId="{AC728D48-AFC0-4EDD-AEDC-C18426C9B03F}" destId="{59452EDA-2051-4E25-BA2D-55A88800CA41}" srcOrd="2" destOrd="0" parTransId="{C3EA354D-9B52-483E-BB91-43D20293C947}" sibTransId="{465D5C1D-731C-4A65-AE2B-364350F97F43}"/>
    <dgm:cxn modelId="{355E39F6-FDF3-4578-886B-5E634B84FDDA}" type="presParOf" srcId="{3034FF24-4DC8-470C-B127-CFE5D826A893}" destId="{71A94EA8-0F8B-4229-BFDC-5E53D9E85E17}" srcOrd="0" destOrd="0" presId="urn:microsoft.com/office/officeart/2005/8/layout/radial4"/>
    <dgm:cxn modelId="{A56875CD-060A-4656-B6A5-BF945C182FF0}" type="presParOf" srcId="{3034FF24-4DC8-470C-B127-CFE5D826A893}" destId="{435A28A8-1B62-439A-B603-7EC88D9B5100}" srcOrd="1" destOrd="0" presId="urn:microsoft.com/office/officeart/2005/8/layout/radial4"/>
    <dgm:cxn modelId="{CC67C8A6-EDBF-4E48-AF58-5605DF017ECC}" type="presParOf" srcId="{3034FF24-4DC8-470C-B127-CFE5D826A893}" destId="{3D956203-2B8E-4EB8-85C3-798680F49FF2}" srcOrd="2" destOrd="0" presId="urn:microsoft.com/office/officeart/2005/8/layout/radial4"/>
    <dgm:cxn modelId="{A24E2734-F696-411F-847B-F66EB36ADBB5}" type="presParOf" srcId="{3034FF24-4DC8-470C-B127-CFE5D826A893}" destId="{1B7E3E24-157D-47AD-8B2A-8A827174578C}" srcOrd="3" destOrd="0" presId="urn:microsoft.com/office/officeart/2005/8/layout/radial4"/>
    <dgm:cxn modelId="{4DBF89E4-2A11-4F80-AA4E-B7E83A75B362}" type="presParOf" srcId="{3034FF24-4DC8-470C-B127-CFE5D826A893}" destId="{9EDF5BD8-FA1C-4A43-A6F8-CAB73B2352DC}" srcOrd="4" destOrd="0" presId="urn:microsoft.com/office/officeart/2005/8/layout/radial4"/>
    <dgm:cxn modelId="{2778A2F0-FD94-4E93-93F9-28579E59B38F}" type="presParOf" srcId="{3034FF24-4DC8-470C-B127-CFE5D826A893}" destId="{FAD902B4-3C28-4A0C-A702-04AE5AF12961}" srcOrd="5" destOrd="0" presId="urn:microsoft.com/office/officeart/2005/8/layout/radial4"/>
    <dgm:cxn modelId="{53F7F92C-0CEA-46D7-B97C-40EEE19A7B81}" type="presParOf" srcId="{3034FF24-4DC8-470C-B127-CFE5D826A893}" destId="{67506F40-843E-4F1A-B447-23D82940AD1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659B17-D87F-4FBF-AF3F-6C3F9565CD19}" type="doc">
      <dgm:prSet loTypeId="urn:microsoft.com/office/officeart/2008/layout/Alternating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372A19-B620-4525-AD98-9DBE4649EFDE}">
      <dgm:prSet custT="1"/>
      <dgm:spPr/>
      <dgm:t>
        <a:bodyPr/>
        <a:lstStyle/>
        <a:p>
          <a:pPr rtl="0"/>
          <a:r>
            <a:rPr lang="en-US" sz="2800" dirty="0"/>
            <a:t>Base pay</a:t>
          </a:r>
        </a:p>
      </dgm:t>
    </dgm:pt>
    <dgm:pt modelId="{7D0A4808-68D6-4E1A-A687-D5204D067147}" type="parTrans" cxnId="{12FBADF8-AB6D-43D2-809D-5C6DB1445FC2}">
      <dgm:prSet/>
      <dgm:spPr/>
      <dgm:t>
        <a:bodyPr/>
        <a:lstStyle/>
        <a:p>
          <a:endParaRPr lang="en-US"/>
        </a:p>
      </dgm:t>
    </dgm:pt>
    <dgm:pt modelId="{88213FC5-1425-40E8-BF0F-3F1C8B770EF8}" type="sibTrans" cxnId="{12FBADF8-AB6D-43D2-809D-5C6DB1445FC2}">
      <dgm:prSet/>
      <dgm:spPr/>
      <dgm:t>
        <a:bodyPr/>
        <a:lstStyle/>
        <a:p>
          <a:endParaRPr lang="en-US"/>
        </a:p>
      </dgm:t>
    </dgm:pt>
    <dgm:pt modelId="{FC6A27BD-FDE4-4C93-B510-233F8238770F}">
      <dgm:prSet custT="1"/>
      <dgm:spPr/>
      <dgm:t>
        <a:bodyPr/>
        <a:lstStyle/>
        <a:p>
          <a:pPr rtl="0"/>
          <a:r>
            <a:rPr lang="en-US" sz="2800" dirty="0"/>
            <a:t>Special pay</a:t>
          </a:r>
        </a:p>
      </dgm:t>
    </dgm:pt>
    <dgm:pt modelId="{19D4E312-7BC2-4E70-94D2-1F48621D7F8D}" type="parTrans" cxnId="{472584C4-93FB-4DD6-A552-CFCAF7980723}">
      <dgm:prSet/>
      <dgm:spPr/>
      <dgm:t>
        <a:bodyPr/>
        <a:lstStyle/>
        <a:p>
          <a:endParaRPr lang="en-US"/>
        </a:p>
      </dgm:t>
    </dgm:pt>
    <dgm:pt modelId="{C382331E-4A52-40A5-9B22-BBFE1E43AF86}" type="sibTrans" cxnId="{472584C4-93FB-4DD6-A552-CFCAF7980723}">
      <dgm:prSet/>
      <dgm:spPr/>
      <dgm:t>
        <a:bodyPr/>
        <a:lstStyle/>
        <a:p>
          <a:endParaRPr lang="en-US"/>
        </a:p>
      </dgm:t>
    </dgm:pt>
    <dgm:pt modelId="{5EAD1F04-4AA6-4553-B05D-9F3AC27565AB}">
      <dgm:prSet custT="1"/>
      <dgm:spPr/>
      <dgm:t>
        <a:bodyPr/>
        <a:lstStyle/>
        <a:p>
          <a:pPr rtl="0"/>
          <a:r>
            <a:rPr lang="en-US" sz="2800" dirty="0"/>
            <a:t>Incentive pays</a:t>
          </a:r>
        </a:p>
      </dgm:t>
    </dgm:pt>
    <dgm:pt modelId="{482911A2-AEB3-4BDB-A558-66040B93CE85}" type="parTrans" cxnId="{043D7126-A804-488B-9D5D-1DD53B46E5E7}">
      <dgm:prSet/>
      <dgm:spPr/>
      <dgm:t>
        <a:bodyPr/>
        <a:lstStyle/>
        <a:p>
          <a:endParaRPr lang="en-US"/>
        </a:p>
      </dgm:t>
    </dgm:pt>
    <dgm:pt modelId="{9A6237B2-F86C-4BB6-A0A9-C4913B4FF361}" type="sibTrans" cxnId="{043D7126-A804-488B-9D5D-1DD53B46E5E7}">
      <dgm:prSet/>
      <dgm:spPr/>
      <dgm:t>
        <a:bodyPr/>
        <a:lstStyle/>
        <a:p>
          <a:endParaRPr lang="en-US"/>
        </a:p>
      </dgm:t>
    </dgm:pt>
    <dgm:pt modelId="{086BA9E0-72F7-4C2A-AFA8-CE6A7DB97CF6}" type="pres">
      <dgm:prSet presAssocID="{18659B17-D87F-4FBF-AF3F-6C3F9565CD19}" presName="linearFlow" presStyleCnt="0">
        <dgm:presLayoutVars>
          <dgm:dir/>
          <dgm:resizeHandles val="exact"/>
        </dgm:presLayoutVars>
      </dgm:prSet>
      <dgm:spPr/>
    </dgm:pt>
    <dgm:pt modelId="{1835C626-90E0-4009-977D-58AD22C4EEC2}" type="pres">
      <dgm:prSet presAssocID="{62372A19-B620-4525-AD98-9DBE4649EFDE}" presName="comp" presStyleCnt="0"/>
      <dgm:spPr/>
    </dgm:pt>
    <dgm:pt modelId="{E81822E9-55E1-48A2-BFD6-40C69F2A0543}" type="pres">
      <dgm:prSet presAssocID="{62372A19-B620-4525-AD98-9DBE4649EFDE}" presName="rect2" presStyleLbl="node1" presStyleIdx="0" presStyleCnt="3">
        <dgm:presLayoutVars>
          <dgm:bulletEnabled val="1"/>
        </dgm:presLayoutVars>
      </dgm:prSet>
      <dgm:spPr/>
    </dgm:pt>
    <dgm:pt modelId="{9CCE8F70-7494-437A-B8F1-D01BB61B03EF}" type="pres">
      <dgm:prSet presAssocID="{62372A19-B620-4525-AD98-9DBE4649EFDE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D5C5862C-DB2E-4A51-A8FB-582F48345B1D}" type="pres">
      <dgm:prSet presAssocID="{88213FC5-1425-40E8-BF0F-3F1C8B770EF8}" presName="sibTrans" presStyleCnt="0"/>
      <dgm:spPr/>
    </dgm:pt>
    <dgm:pt modelId="{4E2CB6DB-FC19-4739-A876-58453A320985}" type="pres">
      <dgm:prSet presAssocID="{FC6A27BD-FDE4-4C93-B510-233F8238770F}" presName="comp" presStyleCnt="0"/>
      <dgm:spPr/>
    </dgm:pt>
    <dgm:pt modelId="{E0DCE207-3834-4257-B4B5-4128D6408180}" type="pres">
      <dgm:prSet presAssocID="{FC6A27BD-FDE4-4C93-B510-233F8238770F}" presName="rect2" presStyleLbl="node1" presStyleIdx="1" presStyleCnt="3">
        <dgm:presLayoutVars>
          <dgm:bulletEnabled val="1"/>
        </dgm:presLayoutVars>
      </dgm:prSet>
      <dgm:spPr/>
    </dgm:pt>
    <dgm:pt modelId="{3E707DDC-AF82-4182-A7AD-4BB73EC92E86}" type="pres">
      <dgm:prSet presAssocID="{FC6A27BD-FDE4-4C93-B510-233F8238770F}" presName="rect1" presStyleLbl="lnNod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4E9B0124-D3D7-4890-81BF-B4AC7EFF14F2}" type="pres">
      <dgm:prSet presAssocID="{C382331E-4A52-40A5-9B22-BBFE1E43AF86}" presName="sibTrans" presStyleCnt="0"/>
      <dgm:spPr/>
    </dgm:pt>
    <dgm:pt modelId="{625C9D53-BFC6-4015-9DFD-D4A766F12D3D}" type="pres">
      <dgm:prSet presAssocID="{5EAD1F04-4AA6-4553-B05D-9F3AC27565AB}" presName="comp" presStyleCnt="0"/>
      <dgm:spPr/>
    </dgm:pt>
    <dgm:pt modelId="{566FA33D-852F-4C58-A1BC-BEB1710020F6}" type="pres">
      <dgm:prSet presAssocID="{5EAD1F04-4AA6-4553-B05D-9F3AC27565AB}" presName="rect2" presStyleLbl="node1" presStyleIdx="2" presStyleCnt="3">
        <dgm:presLayoutVars>
          <dgm:bulletEnabled val="1"/>
        </dgm:presLayoutVars>
      </dgm:prSet>
      <dgm:spPr/>
    </dgm:pt>
    <dgm:pt modelId="{6C0FBC54-BD0E-41F7-A15E-EC4995CB8675}" type="pres">
      <dgm:prSet presAssocID="{5EAD1F04-4AA6-4553-B05D-9F3AC27565AB}" presName="rect1" presStyleLbl="lnNode1" presStyleIdx="2" presStyleCnt="3"/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CD0B3924-136E-45B0-A66C-F514928E4D67}" type="presOf" srcId="{FC6A27BD-FDE4-4C93-B510-233F8238770F}" destId="{E0DCE207-3834-4257-B4B5-4128D6408180}" srcOrd="0" destOrd="0" presId="urn:microsoft.com/office/officeart/2008/layout/AlternatingPictureBlocks"/>
    <dgm:cxn modelId="{043D7126-A804-488B-9D5D-1DD53B46E5E7}" srcId="{18659B17-D87F-4FBF-AF3F-6C3F9565CD19}" destId="{5EAD1F04-4AA6-4553-B05D-9F3AC27565AB}" srcOrd="2" destOrd="0" parTransId="{482911A2-AEB3-4BDB-A558-66040B93CE85}" sibTransId="{9A6237B2-F86C-4BB6-A0A9-C4913B4FF361}"/>
    <dgm:cxn modelId="{41138530-6E0A-48A7-9C05-6E491C015C35}" type="presOf" srcId="{5EAD1F04-4AA6-4553-B05D-9F3AC27565AB}" destId="{566FA33D-852F-4C58-A1BC-BEB1710020F6}" srcOrd="0" destOrd="0" presId="urn:microsoft.com/office/officeart/2008/layout/AlternatingPictureBlocks"/>
    <dgm:cxn modelId="{AE7B007A-527B-49D1-8831-D424693F281D}" type="presOf" srcId="{18659B17-D87F-4FBF-AF3F-6C3F9565CD19}" destId="{086BA9E0-72F7-4C2A-AFA8-CE6A7DB97CF6}" srcOrd="0" destOrd="0" presId="urn:microsoft.com/office/officeart/2008/layout/AlternatingPictureBlocks"/>
    <dgm:cxn modelId="{D09ACE5A-D7D6-4CD2-871B-E4C1FA207CFB}" type="presOf" srcId="{62372A19-B620-4525-AD98-9DBE4649EFDE}" destId="{E81822E9-55E1-48A2-BFD6-40C69F2A0543}" srcOrd="0" destOrd="0" presId="urn:microsoft.com/office/officeart/2008/layout/AlternatingPictureBlocks"/>
    <dgm:cxn modelId="{472584C4-93FB-4DD6-A552-CFCAF7980723}" srcId="{18659B17-D87F-4FBF-AF3F-6C3F9565CD19}" destId="{FC6A27BD-FDE4-4C93-B510-233F8238770F}" srcOrd="1" destOrd="0" parTransId="{19D4E312-7BC2-4E70-94D2-1F48621D7F8D}" sibTransId="{C382331E-4A52-40A5-9B22-BBFE1E43AF86}"/>
    <dgm:cxn modelId="{12FBADF8-AB6D-43D2-809D-5C6DB1445FC2}" srcId="{18659B17-D87F-4FBF-AF3F-6C3F9565CD19}" destId="{62372A19-B620-4525-AD98-9DBE4649EFDE}" srcOrd="0" destOrd="0" parTransId="{7D0A4808-68D6-4E1A-A687-D5204D067147}" sibTransId="{88213FC5-1425-40E8-BF0F-3F1C8B770EF8}"/>
    <dgm:cxn modelId="{8952E7E4-B5E4-419A-9146-B007D056E60B}" type="presParOf" srcId="{086BA9E0-72F7-4C2A-AFA8-CE6A7DB97CF6}" destId="{1835C626-90E0-4009-977D-58AD22C4EEC2}" srcOrd="0" destOrd="0" presId="urn:microsoft.com/office/officeart/2008/layout/AlternatingPictureBlocks"/>
    <dgm:cxn modelId="{2E2761D7-F5A8-4377-9D95-5B976F53CCCB}" type="presParOf" srcId="{1835C626-90E0-4009-977D-58AD22C4EEC2}" destId="{E81822E9-55E1-48A2-BFD6-40C69F2A0543}" srcOrd="0" destOrd="0" presId="urn:microsoft.com/office/officeart/2008/layout/AlternatingPictureBlocks"/>
    <dgm:cxn modelId="{07C6C30E-9537-466D-B41F-5EDCB48EB2D4}" type="presParOf" srcId="{1835C626-90E0-4009-977D-58AD22C4EEC2}" destId="{9CCE8F70-7494-437A-B8F1-D01BB61B03EF}" srcOrd="1" destOrd="0" presId="urn:microsoft.com/office/officeart/2008/layout/AlternatingPictureBlocks"/>
    <dgm:cxn modelId="{CB5593FA-3621-4E2A-AAF6-B84998F6ED3E}" type="presParOf" srcId="{086BA9E0-72F7-4C2A-AFA8-CE6A7DB97CF6}" destId="{D5C5862C-DB2E-4A51-A8FB-582F48345B1D}" srcOrd="1" destOrd="0" presId="urn:microsoft.com/office/officeart/2008/layout/AlternatingPictureBlocks"/>
    <dgm:cxn modelId="{97C9C832-2E98-4FA3-A633-9D013610A6B4}" type="presParOf" srcId="{086BA9E0-72F7-4C2A-AFA8-CE6A7DB97CF6}" destId="{4E2CB6DB-FC19-4739-A876-58453A320985}" srcOrd="2" destOrd="0" presId="urn:microsoft.com/office/officeart/2008/layout/AlternatingPictureBlocks"/>
    <dgm:cxn modelId="{D7917C9E-0B71-48ED-9235-86DED6C4439B}" type="presParOf" srcId="{4E2CB6DB-FC19-4739-A876-58453A320985}" destId="{E0DCE207-3834-4257-B4B5-4128D6408180}" srcOrd="0" destOrd="0" presId="urn:microsoft.com/office/officeart/2008/layout/AlternatingPictureBlocks"/>
    <dgm:cxn modelId="{59073860-97C3-42C7-A6D0-AAA43429289A}" type="presParOf" srcId="{4E2CB6DB-FC19-4739-A876-58453A320985}" destId="{3E707DDC-AF82-4182-A7AD-4BB73EC92E86}" srcOrd="1" destOrd="0" presId="urn:microsoft.com/office/officeart/2008/layout/AlternatingPictureBlocks"/>
    <dgm:cxn modelId="{E40D9B4F-3001-4601-A33A-E312EA5EC8DB}" type="presParOf" srcId="{086BA9E0-72F7-4C2A-AFA8-CE6A7DB97CF6}" destId="{4E9B0124-D3D7-4890-81BF-B4AC7EFF14F2}" srcOrd="3" destOrd="0" presId="urn:microsoft.com/office/officeart/2008/layout/AlternatingPictureBlocks"/>
    <dgm:cxn modelId="{2732DFE0-1A70-4081-B17A-E474E23FE737}" type="presParOf" srcId="{086BA9E0-72F7-4C2A-AFA8-CE6A7DB97CF6}" destId="{625C9D53-BFC6-4015-9DFD-D4A766F12D3D}" srcOrd="4" destOrd="0" presId="urn:microsoft.com/office/officeart/2008/layout/AlternatingPictureBlocks"/>
    <dgm:cxn modelId="{C1974FD1-7FD9-4D73-82F5-04ECC201809C}" type="presParOf" srcId="{625C9D53-BFC6-4015-9DFD-D4A766F12D3D}" destId="{566FA33D-852F-4C58-A1BC-BEB1710020F6}" srcOrd="0" destOrd="0" presId="urn:microsoft.com/office/officeart/2008/layout/AlternatingPictureBlocks"/>
    <dgm:cxn modelId="{3E5A82B6-B950-48A6-8E57-C046F6CC635A}" type="presParOf" srcId="{625C9D53-BFC6-4015-9DFD-D4A766F12D3D}" destId="{6C0FBC54-BD0E-41F7-A15E-EC4995CB8675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A0CF69-4E5A-4C53-A96A-F239D6BEBF9C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97BED8-F6CE-4601-899E-F049C3833800}">
      <dgm:prSet/>
      <dgm:spPr/>
      <dgm:t>
        <a:bodyPr/>
        <a:lstStyle/>
        <a:p>
          <a:pPr rtl="0"/>
          <a:r>
            <a:rPr lang="en-US" dirty="0"/>
            <a:t>Housing</a:t>
          </a:r>
        </a:p>
      </dgm:t>
    </dgm:pt>
    <dgm:pt modelId="{9D783A42-4263-4E21-A7C9-D97DEC066DB9}" type="parTrans" cxnId="{154FCDFF-B1EA-4AA0-8C90-8756F7396866}">
      <dgm:prSet/>
      <dgm:spPr/>
      <dgm:t>
        <a:bodyPr/>
        <a:lstStyle/>
        <a:p>
          <a:endParaRPr lang="en-US"/>
        </a:p>
      </dgm:t>
    </dgm:pt>
    <dgm:pt modelId="{3671D432-6337-4587-B533-5A2053B47114}" type="sibTrans" cxnId="{154FCDFF-B1EA-4AA0-8C90-8756F7396866}">
      <dgm:prSet/>
      <dgm:spPr/>
      <dgm:t>
        <a:bodyPr/>
        <a:lstStyle/>
        <a:p>
          <a:endParaRPr lang="en-US"/>
        </a:p>
      </dgm:t>
    </dgm:pt>
    <dgm:pt modelId="{F2AA4444-B70B-47BE-B8ED-7CFDAA28CDD3}">
      <dgm:prSet/>
      <dgm:spPr/>
      <dgm:t>
        <a:bodyPr/>
        <a:lstStyle/>
        <a:p>
          <a:pPr rtl="0"/>
          <a:r>
            <a:rPr lang="en-US" dirty="0"/>
            <a:t>Living expenses</a:t>
          </a:r>
        </a:p>
      </dgm:t>
    </dgm:pt>
    <dgm:pt modelId="{070E562C-1CED-4582-A28C-C6DF64A157A5}" type="parTrans" cxnId="{60EA2193-AB7E-4642-9816-CF5535356BE5}">
      <dgm:prSet/>
      <dgm:spPr/>
      <dgm:t>
        <a:bodyPr/>
        <a:lstStyle/>
        <a:p>
          <a:endParaRPr lang="en-US"/>
        </a:p>
      </dgm:t>
    </dgm:pt>
    <dgm:pt modelId="{427A71AF-42FF-4B34-876B-39D5C77176CF}" type="sibTrans" cxnId="{60EA2193-AB7E-4642-9816-CF5535356BE5}">
      <dgm:prSet/>
      <dgm:spPr/>
      <dgm:t>
        <a:bodyPr/>
        <a:lstStyle/>
        <a:p>
          <a:endParaRPr lang="en-US"/>
        </a:p>
      </dgm:t>
    </dgm:pt>
    <dgm:pt modelId="{37DFCA2A-62E8-465B-8C25-6F218E5F4697}">
      <dgm:prSet/>
      <dgm:spPr/>
      <dgm:t>
        <a:bodyPr/>
        <a:lstStyle/>
        <a:p>
          <a:pPr rtl="0"/>
          <a:r>
            <a:rPr lang="en-US" dirty="0"/>
            <a:t>Moving or travel expenses</a:t>
          </a:r>
        </a:p>
      </dgm:t>
    </dgm:pt>
    <dgm:pt modelId="{A2F62322-A35B-4F67-86C9-16D299DDD52E}" type="parTrans" cxnId="{3836A3FE-9911-45B7-BBAC-3FCB69A4BA14}">
      <dgm:prSet/>
      <dgm:spPr/>
      <dgm:t>
        <a:bodyPr/>
        <a:lstStyle/>
        <a:p>
          <a:endParaRPr lang="en-US"/>
        </a:p>
      </dgm:t>
    </dgm:pt>
    <dgm:pt modelId="{EC80BF19-DC64-4B57-BAE1-AB45C637A423}" type="sibTrans" cxnId="{3836A3FE-9911-45B7-BBAC-3FCB69A4BA14}">
      <dgm:prSet/>
      <dgm:spPr/>
      <dgm:t>
        <a:bodyPr/>
        <a:lstStyle/>
        <a:p>
          <a:endParaRPr lang="en-US"/>
        </a:p>
      </dgm:t>
    </dgm:pt>
    <dgm:pt modelId="{28A6439F-0B91-4D6C-91D2-5A67C9E4F12B}" type="pres">
      <dgm:prSet presAssocID="{05A0CF69-4E5A-4C53-A96A-F239D6BEBF9C}" presName="Name0" presStyleCnt="0">
        <dgm:presLayoutVars>
          <dgm:chMax/>
          <dgm:chPref/>
          <dgm:dir/>
        </dgm:presLayoutVars>
      </dgm:prSet>
      <dgm:spPr/>
    </dgm:pt>
    <dgm:pt modelId="{DCAB9934-A63D-4155-B23F-094AB2FB3489}" type="pres">
      <dgm:prSet presAssocID="{3A97BED8-F6CE-4601-899E-F049C3833800}" presName="composite" presStyleCnt="0">
        <dgm:presLayoutVars>
          <dgm:chMax val="1"/>
          <dgm:chPref val="1"/>
        </dgm:presLayoutVars>
      </dgm:prSet>
      <dgm:spPr/>
    </dgm:pt>
    <dgm:pt modelId="{444C11B7-9689-4F12-985A-E3DAF178BD1A}" type="pres">
      <dgm:prSet presAssocID="{3A97BED8-F6CE-4601-899E-F049C3833800}" presName="Accent" presStyleLbl="trAlignAcc1" presStyleIdx="0" presStyleCnt="3">
        <dgm:presLayoutVars>
          <dgm:chMax val="0"/>
          <dgm:chPref val="0"/>
        </dgm:presLayoutVars>
      </dgm:prSet>
      <dgm:spPr/>
    </dgm:pt>
    <dgm:pt modelId="{656451F2-E878-4B55-A484-00936FBEFF72}" type="pres">
      <dgm:prSet presAssocID="{3A97BED8-F6CE-4601-899E-F049C3833800}" presName="Image" presStyleLbl="alignImgPlace1" presStyleIdx="0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71935113-A358-425F-BA5C-1BF62A44F60E}" type="pres">
      <dgm:prSet presAssocID="{3A97BED8-F6CE-4601-899E-F049C3833800}" presName="ChildComposite" presStyleCnt="0"/>
      <dgm:spPr/>
    </dgm:pt>
    <dgm:pt modelId="{01674B05-1222-4915-9832-6C90131F07DA}" type="pres">
      <dgm:prSet presAssocID="{3A97BED8-F6CE-4601-899E-F049C3833800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AD7CB18-5077-42A7-BD5E-D11B8ECCF2D0}" type="pres">
      <dgm:prSet presAssocID="{3A97BED8-F6CE-4601-899E-F049C3833800}" presName="Parent" presStyleLbl="revTx" presStyleIdx="0" presStyleCnt="3">
        <dgm:presLayoutVars>
          <dgm:chMax val="1"/>
          <dgm:chPref val="0"/>
          <dgm:bulletEnabled val="1"/>
        </dgm:presLayoutVars>
      </dgm:prSet>
      <dgm:spPr/>
    </dgm:pt>
    <dgm:pt modelId="{D62F16B4-DA49-4F15-B311-467FC9EE8E54}" type="pres">
      <dgm:prSet presAssocID="{3671D432-6337-4587-B533-5A2053B47114}" presName="sibTrans" presStyleCnt="0"/>
      <dgm:spPr/>
    </dgm:pt>
    <dgm:pt modelId="{FA058E8D-C3A2-43BD-BBAA-75A4EB160D83}" type="pres">
      <dgm:prSet presAssocID="{F2AA4444-B70B-47BE-B8ED-7CFDAA28CDD3}" presName="composite" presStyleCnt="0">
        <dgm:presLayoutVars>
          <dgm:chMax val="1"/>
          <dgm:chPref val="1"/>
        </dgm:presLayoutVars>
      </dgm:prSet>
      <dgm:spPr/>
    </dgm:pt>
    <dgm:pt modelId="{2A49871F-5DAC-4E9C-B63E-AE10CFDE5C4A}" type="pres">
      <dgm:prSet presAssocID="{F2AA4444-B70B-47BE-B8ED-7CFDAA28CDD3}" presName="Accent" presStyleLbl="trAlignAcc1" presStyleIdx="1" presStyleCnt="3">
        <dgm:presLayoutVars>
          <dgm:chMax val="0"/>
          <dgm:chPref val="0"/>
        </dgm:presLayoutVars>
      </dgm:prSet>
      <dgm:spPr/>
    </dgm:pt>
    <dgm:pt modelId="{0C9E6B97-D080-45F3-AB20-81A2872769A6}" type="pres">
      <dgm:prSet presAssocID="{F2AA4444-B70B-47BE-B8ED-7CFDAA28CDD3}" presName="Image" presStyleLbl="alignImgPlace1" presStyleIdx="1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B35C2922-28DA-4CE3-BBE9-F66B6A749539}" type="pres">
      <dgm:prSet presAssocID="{F2AA4444-B70B-47BE-B8ED-7CFDAA28CDD3}" presName="ChildComposite" presStyleCnt="0"/>
      <dgm:spPr/>
    </dgm:pt>
    <dgm:pt modelId="{7303A038-528C-4A41-B3A5-A2141673ECF0}" type="pres">
      <dgm:prSet presAssocID="{F2AA4444-B70B-47BE-B8ED-7CFDAA28CDD3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E61F497-A70B-4566-9A5E-BCA55EA2B92D}" type="pres">
      <dgm:prSet presAssocID="{F2AA4444-B70B-47BE-B8ED-7CFDAA28CDD3}" presName="Parent" presStyleLbl="revTx" presStyleIdx="1" presStyleCnt="3">
        <dgm:presLayoutVars>
          <dgm:chMax val="1"/>
          <dgm:chPref val="0"/>
          <dgm:bulletEnabled val="1"/>
        </dgm:presLayoutVars>
      </dgm:prSet>
      <dgm:spPr/>
    </dgm:pt>
    <dgm:pt modelId="{9565E03B-79BA-424C-ADAE-1847BF98CE61}" type="pres">
      <dgm:prSet presAssocID="{427A71AF-42FF-4B34-876B-39D5C77176CF}" presName="sibTrans" presStyleCnt="0"/>
      <dgm:spPr/>
    </dgm:pt>
    <dgm:pt modelId="{F68E1EFE-4329-4D28-A67E-0319C918A7B0}" type="pres">
      <dgm:prSet presAssocID="{37DFCA2A-62E8-465B-8C25-6F218E5F4697}" presName="composite" presStyleCnt="0">
        <dgm:presLayoutVars>
          <dgm:chMax val="1"/>
          <dgm:chPref val="1"/>
        </dgm:presLayoutVars>
      </dgm:prSet>
      <dgm:spPr/>
    </dgm:pt>
    <dgm:pt modelId="{7E32107B-979A-4C5B-8BE3-D21A8DCB0250}" type="pres">
      <dgm:prSet presAssocID="{37DFCA2A-62E8-465B-8C25-6F218E5F4697}" presName="Accent" presStyleLbl="trAlignAcc1" presStyleIdx="2" presStyleCnt="3">
        <dgm:presLayoutVars>
          <dgm:chMax val="0"/>
          <dgm:chPref val="0"/>
        </dgm:presLayoutVars>
      </dgm:prSet>
      <dgm:spPr/>
    </dgm:pt>
    <dgm:pt modelId="{8341DAE0-D311-466D-AEB0-4FFC5D2B103F}" type="pres">
      <dgm:prSet presAssocID="{37DFCA2A-62E8-465B-8C25-6F218E5F4697}" presName="Image" presStyleLbl="alignImgPlace1" presStyleIdx="2" presStyleCnt="3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35D3689-3DAE-4F34-BFB3-A8C9025A5894}" type="pres">
      <dgm:prSet presAssocID="{37DFCA2A-62E8-465B-8C25-6F218E5F4697}" presName="ChildComposite" presStyleCnt="0"/>
      <dgm:spPr/>
    </dgm:pt>
    <dgm:pt modelId="{77A23676-61F9-448F-8185-D2790271057A}" type="pres">
      <dgm:prSet presAssocID="{37DFCA2A-62E8-465B-8C25-6F218E5F469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FFA3F5-CF99-41EB-814C-ABB6C31BDCD4}" type="pres">
      <dgm:prSet presAssocID="{37DFCA2A-62E8-465B-8C25-6F218E5F4697}" presName="Parent" presStyleLbl="revTx" presStyleIdx="2" presStyleCnt="3">
        <dgm:presLayoutVars>
          <dgm:chMax val="1"/>
          <dgm:chPref val="0"/>
          <dgm:bulletEnabled val="1"/>
        </dgm:presLayoutVars>
      </dgm:prSet>
      <dgm:spPr/>
    </dgm:pt>
  </dgm:ptLst>
  <dgm:cxnLst>
    <dgm:cxn modelId="{33AF2008-E571-42D3-91B1-D91A8B3D63C9}" type="presOf" srcId="{05A0CF69-4E5A-4C53-A96A-F239D6BEBF9C}" destId="{28A6439F-0B91-4D6C-91D2-5A67C9E4F12B}" srcOrd="0" destOrd="0" presId="urn:microsoft.com/office/officeart/2008/layout/CaptionedPictures"/>
    <dgm:cxn modelId="{B4A84958-70DD-45AB-8F9F-35C09FA58149}" type="presOf" srcId="{37DFCA2A-62E8-465B-8C25-6F218E5F4697}" destId="{9EFFA3F5-CF99-41EB-814C-ABB6C31BDCD4}" srcOrd="0" destOrd="0" presId="urn:microsoft.com/office/officeart/2008/layout/CaptionedPictures"/>
    <dgm:cxn modelId="{60EA2193-AB7E-4642-9816-CF5535356BE5}" srcId="{05A0CF69-4E5A-4C53-A96A-F239D6BEBF9C}" destId="{F2AA4444-B70B-47BE-B8ED-7CFDAA28CDD3}" srcOrd="1" destOrd="0" parTransId="{070E562C-1CED-4582-A28C-C6DF64A157A5}" sibTransId="{427A71AF-42FF-4B34-876B-39D5C77176CF}"/>
    <dgm:cxn modelId="{AF10C298-534A-41F8-B368-13B427E3FD55}" type="presOf" srcId="{F2AA4444-B70B-47BE-B8ED-7CFDAA28CDD3}" destId="{AE61F497-A70B-4566-9A5E-BCA55EA2B92D}" srcOrd="0" destOrd="0" presId="urn:microsoft.com/office/officeart/2008/layout/CaptionedPictures"/>
    <dgm:cxn modelId="{A85C6EC5-0909-4789-892F-F055317933F1}" type="presOf" srcId="{3A97BED8-F6CE-4601-899E-F049C3833800}" destId="{8AD7CB18-5077-42A7-BD5E-D11B8ECCF2D0}" srcOrd="0" destOrd="0" presId="urn:microsoft.com/office/officeart/2008/layout/CaptionedPictures"/>
    <dgm:cxn modelId="{3836A3FE-9911-45B7-BBAC-3FCB69A4BA14}" srcId="{05A0CF69-4E5A-4C53-A96A-F239D6BEBF9C}" destId="{37DFCA2A-62E8-465B-8C25-6F218E5F4697}" srcOrd="2" destOrd="0" parTransId="{A2F62322-A35B-4F67-86C9-16D299DDD52E}" sibTransId="{EC80BF19-DC64-4B57-BAE1-AB45C637A423}"/>
    <dgm:cxn modelId="{154FCDFF-B1EA-4AA0-8C90-8756F7396866}" srcId="{05A0CF69-4E5A-4C53-A96A-F239D6BEBF9C}" destId="{3A97BED8-F6CE-4601-899E-F049C3833800}" srcOrd="0" destOrd="0" parTransId="{9D783A42-4263-4E21-A7C9-D97DEC066DB9}" sibTransId="{3671D432-6337-4587-B533-5A2053B47114}"/>
    <dgm:cxn modelId="{A172591D-C112-4AA0-AE41-3320668F9147}" type="presParOf" srcId="{28A6439F-0B91-4D6C-91D2-5A67C9E4F12B}" destId="{DCAB9934-A63D-4155-B23F-094AB2FB3489}" srcOrd="0" destOrd="0" presId="urn:microsoft.com/office/officeart/2008/layout/CaptionedPictures"/>
    <dgm:cxn modelId="{094A232F-B676-4062-99C9-C64F641C35F0}" type="presParOf" srcId="{DCAB9934-A63D-4155-B23F-094AB2FB3489}" destId="{444C11B7-9689-4F12-985A-E3DAF178BD1A}" srcOrd="0" destOrd="0" presId="urn:microsoft.com/office/officeart/2008/layout/CaptionedPictures"/>
    <dgm:cxn modelId="{CA2497CB-8CE0-4243-A2C5-5EDBAAEFA1FF}" type="presParOf" srcId="{DCAB9934-A63D-4155-B23F-094AB2FB3489}" destId="{656451F2-E878-4B55-A484-00936FBEFF72}" srcOrd="1" destOrd="0" presId="urn:microsoft.com/office/officeart/2008/layout/CaptionedPictures"/>
    <dgm:cxn modelId="{6E11823B-2FAA-400E-BE2C-FDB024B3104C}" type="presParOf" srcId="{DCAB9934-A63D-4155-B23F-094AB2FB3489}" destId="{71935113-A358-425F-BA5C-1BF62A44F60E}" srcOrd="2" destOrd="0" presId="urn:microsoft.com/office/officeart/2008/layout/CaptionedPictures"/>
    <dgm:cxn modelId="{A39B4007-E244-4EDC-812E-DACB5DA5A74C}" type="presParOf" srcId="{71935113-A358-425F-BA5C-1BF62A44F60E}" destId="{01674B05-1222-4915-9832-6C90131F07DA}" srcOrd="0" destOrd="0" presId="urn:microsoft.com/office/officeart/2008/layout/CaptionedPictures"/>
    <dgm:cxn modelId="{DD240FA0-FA85-496D-8A81-40CE3309B6E6}" type="presParOf" srcId="{71935113-A358-425F-BA5C-1BF62A44F60E}" destId="{8AD7CB18-5077-42A7-BD5E-D11B8ECCF2D0}" srcOrd="1" destOrd="0" presId="urn:microsoft.com/office/officeart/2008/layout/CaptionedPictures"/>
    <dgm:cxn modelId="{0C76146A-AE3C-4220-9D19-061009E32E4E}" type="presParOf" srcId="{28A6439F-0B91-4D6C-91D2-5A67C9E4F12B}" destId="{D62F16B4-DA49-4F15-B311-467FC9EE8E54}" srcOrd="1" destOrd="0" presId="urn:microsoft.com/office/officeart/2008/layout/CaptionedPictures"/>
    <dgm:cxn modelId="{1AFDF587-4DB4-4458-B49E-C27A2A8834EE}" type="presParOf" srcId="{28A6439F-0B91-4D6C-91D2-5A67C9E4F12B}" destId="{FA058E8D-C3A2-43BD-BBAA-75A4EB160D83}" srcOrd="2" destOrd="0" presId="urn:microsoft.com/office/officeart/2008/layout/CaptionedPictures"/>
    <dgm:cxn modelId="{A1BCE6E4-C534-4873-99FA-9C1735AE6331}" type="presParOf" srcId="{FA058E8D-C3A2-43BD-BBAA-75A4EB160D83}" destId="{2A49871F-5DAC-4E9C-B63E-AE10CFDE5C4A}" srcOrd="0" destOrd="0" presId="urn:microsoft.com/office/officeart/2008/layout/CaptionedPictures"/>
    <dgm:cxn modelId="{E116AA0D-2183-4E4A-9F0B-8957E00FCE9A}" type="presParOf" srcId="{FA058E8D-C3A2-43BD-BBAA-75A4EB160D83}" destId="{0C9E6B97-D080-45F3-AB20-81A2872769A6}" srcOrd="1" destOrd="0" presId="urn:microsoft.com/office/officeart/2008/layout/CaptionedPictures"/>
    <dgm:cxn modelId="{4B40B446-E2D5-4E8D-80A3-002FC91E3AEC}" type="presParOf" srcId="{FA058E8D-C3A2-43BD-BBAA-75A4EB160D83}" destId="{B35C2922-28DA-4CE3-BBE9-F66B6A749539}" srcOrd="2" destOrd="0" presId="urn:microsoft.com/office/officeart/2008/layout/CaptionedPictures"/>
    <dgm:cxn modelId="{D39E5F05-D065-40D9-B3EF-C9486C5C4A09}" type="presParOf" srcId="{B35C2922-28DA-4CE3-BBE9-F66B6A749539}" destId="{7303A038-528C-4A41-B3A5-A2141673ECF0}" srcOrd="0" destOrd="0" presId="urn:microsoft.com/office/officeart/2008/layout/CaptionedPictures"/>
    <dgm:cxn modelId="{B3B045EB-2D83-4341-8C29-4811445AC9E1}" type="presParOf" srcId="{B35C2922-28DA-4CE3-BBE9-F66B6A749539}" destId="{AE61F497-A70B-4566-9A5E-BCA55EA2B92D}" srcOrd="1" destOrd="0" presId="urn:microsoft.com/office/officeart/2008/layout/CaptionedPictures"/>
    <dgm:cxn modelId="{E554C4BA-0D36-419F-AE39-256A2ED1D4A4}" type="presParOf" srcId="{28A6439F-0B91-4D6C-91D2-5A67C9E4F12B}" destId="{9565E03B-79BA-424C-ADAE-1847BF98CE61}" srcOrd="3" destOrd="0" presId="urn:microsoft.com/office/officeart/2008/layout/CaptionedPictures"/>
    <dgm:cxn modelId="{512CFD25-AD4D-4D62-AC28-7CA283CA996F}" type="presParOf" srcId="{28A6439F-0B91-4D6C-91D2-5A67C9E4F12B}" destId="{F68E1EFE-4329-4D28-A67E-0319C918A7B0}" srcOrd="4" destOrd="0" presId="urn:microsoft.com/office/officeart/2008/layout/CaptionedPictures"/>
    <dgm:cxn modelId="{D20B85EC-ED09-4AC9-B024-76B55303A249}" type="presParOf" srcId="{F68E1EFE-4329-4D28-A67E-0319C918A7B0}" destId="{7E32107B-979A-4C5B-8BE3-D21A8DCB0250}" srcOrd="0" destOrd="0" presId="urn:microsoft.com/office/officeart/2008/layout/CaptionedPictures"/>
    <dgm:cxn modelId="{47ED593F-0BE4-4EC9-B7C6-8141B235EDCB}" type="presParOf" srcId="{F68E1EFE-4329-4D28-A67E-0319C918A7B0}" destId="{8341DAE0-D311-466D-AEB0-4FFC5D2B103F}" srcOrd="1" destOrd="0" presId="urn:microsoft.com/office/officeart/2008/layout/CaptionedPictures"/>
    <dgm:cxn modelId="{17C36775-22F8-4F0F-BBAD-660BBA02BC1D}" type="presParOf" srcId="{F68E1EFE-4329-4D28-A67E-0319C918A7B0}" destId="{B35D3689-3DAE-4F34-BFB3-A8C9025A5894}" srcOrd="2" destOrd="0" presId="urn:microsoft.com/office/officeart/2008/layout/CaptionedPictures"/>
    <dgm:cxn modelId="{1A51C95F-5069-40FE-9141-5493187CED83}" type="presParOf" srcId="{B35D3689-3DAE-4F34-BFB3-A8C9025A5894}" destId="{77A23676-61F9-448F-8185-D2790271057A}" srcOrd="0" destOrd="0" presId="urn:microsoft.com/office/officeart/2008/layout/CaptionedPictures"/>
    <dgm:cxn modelId="{0AB76212-8F6B-46F6-9512-8C748B27A09B}" type="presParOf" srcId="{B35D3689-3DAE-4F34-BFB3-A8C9025A5894}" destId="{9EFFA3F5-CF99-41EB-814C-ABB6C31BDCD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236B61-769F-4499-A27D-73F206991343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BE40D-17ED-4571-AFBC-93D32575EB87}">
      <dgm:prSet/>
      <dgm:spPr/>
      <dgm:t>
        <a:bodyPr/>
        <a:lstStyle/>
        <a:p>
          <a:pPr rtl="0"/>
          <a:r>
            <a:rPr lang="en-US" dirty="0"/>
            <a:t>Mileage/ transportation</a:t>
          </a:r>
        </a:p>
      </dgm:t>
    </dgm:pt>
    <dgm:pt modelId="{9D499064-E1D6-4C79-9E0D-E4958AA5509B}" type="parTrans" cxnId="{A76F70C6-8C61-47E9-97AC-326ECB05148B}">
      <dgm:prSet/>
      <dgm:spPr/>
      <dgm:t>
        <a:bodyPr/>
        <a:lstStyle/>
        <a:p>
          <a:endParaRPr lang="en-US"/>
        </a:p>
      </dgm:t>
    </dgm:pt>
    <dgm:pt modelId="{3119B438-4785-4594-8A46-2D04B10D4AD1}" type="sibTrans" cxnId="{A76F70C6-8C61-47E9-97AC-326ECB05148B}">
      <dgm:prSet/>
      <dgm:spPr/>
      <dgm:t>
        <a:bodyPr/>
        <a:lstStyle/>
        <a:p>
          <a:endParaRPr lang="en-US"/>
        </a:p>
      </dgm:t>
    </dgm:pt>
    <dgm:pt modelId="{04163219-BA36-4CB8-8F4B-8BA37A0688F1}">
      <dgm:prSet/>
      <dgm:spPr/>
      <dgm:t>
        <a:bodyPr/>
        <a:lstStyle/>
        <a:p>
          <a:pPr rtl="0"/>
          <a:r>
            <a:rPr lang="en-US" dirty="0"/>
            <a:t>Per diem</a:t>
          </a:r>
        </a:p>
      </dgm:t>
    </dgm:pt>
    <dgm:pt modelId="{AED60BFA-03BB-42D3-AAC8-4337B04EE90C}" type="parTrans" cxnId="{7194657A-16D0-4155-A364-5241A793CC58}">
      <dgm:prSet/>
      <dgm:spPr/>
      <dgm:t>
        <a:bodyPr/>
        <a:lstStyle/>
        <a:p>
          <a:endParaRPr lang="en-US"/>
        </a:p>
      </dgm:t>
    </dgm:pt>
    <dgm:pt modelId="{0EF87585-E684-4D99-9671-D6B79A654973}" type="sibTrans" cxnId="{7194657A-16D0-4155-A364-5241A793CC58}">
      <dgm:prSet/>
      <dgm:spPr/>
      <dgm:t>
        <a:bodyPr/>
        <a:lstStyle/>
        <a:p>
          <a:endParaRPr lang="en-US"/>
        </a:p>
      </dgm:t>
    </dgm:pt>
    <dgm:pt modelId="{256F5275-50AA-47B5-A408-4743595650C1}">
      <dgm:prSet/>
      <dgm:spPr/>
      <dgm:t>
        <a:bodyPr/>
        <a:lstStyle/>
        <a:p>
          <a:pPr rtl="0"/>
          <a:r>
            <a:rPr lang="en-US" dirty="0"/>
            <a:t>Miscellaneous</a:t>
          </a:r>
        </a:p>
      </dgm:t>
    </dgm:pt>
    <dgm:pt modelId="{6051179E-1165-4616-AFF6-26F258CFF030}" type="parTrans" cxnId="{B7079FD1-2FB8-43CC-B71A-D010AD69C928}">
      <dgm:prSet/>
      <dgm:spPr/>
      <dgm:t>
        <a:bodyPr/>
        <a:lstStyle/>
        <a:p>
          <a:endParaRPr lang="en-US"/>
        </a:p>
      </dgm:t>
    </dgm:pt>
    <dgm:pt modelId="{612BF71A-3950-49BA-B9B6-71C7B1132272}" type="sibTrans" cxnId="{B7079FD1-2FB8-43CC-B71A-D010AD69C928}">
      <dgm:prSet/>
      <dgm:spPr/>
      <dgm:t>
        <a:bodyPr/>
        <a:lstStyle/>
        <a:p>
          <a:endParaRPr lang="en-US"/>
        </a:p>
      </dgm:t>
    </dgm:pt>
    <dgm:pt modelId="{66D7B054-5805-42C4-82E2-F57CF3C9025C}">
      <dgm:prSet/>
      <dgm:spPr/>
      <dgm:t>
        <a:bodyPr/>
        <a:lstStyle/>
        <a:p>
          <a:pPr rtl="0"/>
          <a:r>
            <a:rPr lang="en-US" dirty="0"/>
            <a:t>Shipment of goods</a:t>
          </a:r>
        </a:p>
      </dgm:t>
    </dgm:pt>
    <dgm:pt modelId="{6C766465-C919-4E3A-ADBE-B5E06D13F59E}" type="parTrans" cxnId="{E25959F0-7DD6-4E1A-811D-0D8641DEE7AE}">
      <dgm:prSet/>
      <dgm:spPr/>
      <dgm:t>
        <a:bodyPr/>
        <a:lstStyle/>
        <a:p>
          <a:endParaRPr lang="en-US"/>
        </a:p>
      </dgm:t>
    </dgm:pt>
    <dgm:pt modelId="{EF12F0CC-1318-4451-A1D7-ACE9D9B90132}" type="sibTrans" cxnId="{E25959F0-7DD6-4E1A-811D-0D8641DEE7AE}">
      <dgm:prSet/>
      <dgm:spPr/>
      <dgm:t>
        <a:bodyPr/>
        <a:lstStyle/>
        <a:p>
          <a:endParaRPr lang="en-US"/>
        </a:p>
      </dgm:t>
    </dgm:pt>
    <dgm:pt modelId="{5589B74F-2BE2-4460-ABDB-6A2EFDB5528D}">
      <dgm:prSet/>
      <dgm:spPr/>
      <dgm:t>
        <a:bodyPr/>
        <a:lstStyle/>
        <a:p>
          <a:pPr rtl="0"/>
          <a:r>
            <a:rPr lang="en-US" dirty="0"/>
            <a:t>Temporary lodging</a:t>
          </a:r>
        </a:p>
      </dgm:t>
    </dgm:pt>
    <dgm:pt modelId="{C0249EE1-D1F5-4D34-9995-BFB417FD5ABB}" type="parTrans" cxnId="{BEC3AE3C-AE0B-418F-B33C-58E54FE57EE4}">
      <dgm:prSet/>
      <dgm:spPr/>
      <dgm:t>
        <a:bodyPr/>
        <a:lstStyle/>
        <a:p>
          <a:endParaRPr lang="en-US"/>
        </a:p>
      </dgm:t>
    </dgm:pt>
    <dgm:pt modelId="{C7A20D7E-5717-4FF5-8627-BDE284003DC5}" type="sibTrans" cxnId="{BEC3AE3C-AE0B-418F-B33C-58E54FE57EE4}">
      <dgm:prSet/>
      <dgm:spPr/>
      <dgm:t>
        <a:bodyPr/>
        <a:lstStyle/>
        <a:p>
          <a:endParaRPr lang="en-US"/>
        </a:p>
      </dgm:t>
    </dgm:pt>
    <dgm:pt modelId="{97E7BBDD-63B2-487B-966F-39469C906AE5}" type="pres">
      <dgm:prSet presAssocID="{0D236B61-769F-4499-A27D-73F206991343}" presName="Name0" presStyleCnt="0">
        <dgm:presLayoutVars>
          <dgm:chMax/>
          <dgm:chPref/>
          <dgm:dir/>
        </dgm:presLayoutVars>
      </dgm:prSet>
      <dgm:spPr/>
    </dgm:pt>
    <dgm:pt modelId="{6B77BCE8-CDA8-4CCF-BEDC-CD83304E9E72}" type="pres">
      <dgm:prSet presAssocID="{C62BE40D-17ED-4571-AFBC-93D32575EB87}" presName="composite" presStyleCnt="0">
        <dgm:presLayoutVars>
          <dgm:chMax val="1"/>
          <dgm:chPref val="1"/>
        </dgm:presLayoutVars>
      </dgm:prSet>
      <dgm:spPr/>
    </dgm:pt>
    <dgm:pt modelId="{4F823013-5E01-4A37-A2A1-B646FEA7AC3B}" type="pres">
      <dgm:prSet presAssocID="{C62BE40D-17ED-4571-AFBC-93D32575EB87}" presName="Accent" presStyleLbl="trAlignAcc1" presStyleIdx="0" presStyleCnt="5">
        <dgm:presLayoutVars>
          <dgm:chMax val="0"/>
          <dgm:chPref val="0"/>
        </dgm:presLayoutVars>
      </dgm:prSet>
      <dgm:spPr/>
    </dgm:pt>
    <dgm:pt modelId="{66073BDB-542E-4A27-B739-D84F478C2921}" type="pres">
      <dgm:prSet presAssocID="{C62BE40D-17ED-4571-AFBC-93D32575EB87}" presName="Image" presStyleLbl="alignImgPlace1" presStyleIdx="0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A40CF06-EFC4-4962-A4B7-A1B3863E070C}" type="pres">
      <dgm:prSet presAssocID="{C62BE40D-17ED-4571-AFBC-93D32575EB87}" presName="ChildComposite" presStyleCnt="0"/>
      <dgm:spPr/>
    </dgm:pt>
    <dgm:pt modelId="{E0CCA3F2-837B-4603-B5B4-A22A9CE22C40}" type="pres">
      <dgm:prSet presAssocID="{C62BE40D-17ED-4571-AFBC-93D32575EB8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1772CE5-30B9-4CB0-BA43-D5BE78EF7703}" type="pres">
      <dgm:prSet presAssocID="{C62BE40D-17ED-4571-AFBC-93D32575EB87}" presName="Parent" presStyleLbl="revTx" presStyleIdx="0" presStyleCnt="5">
        <dgm:presLayoutVars>
          <dgm:chMax val="1"/>
          <dgm:chPref val="0"/>
          <dgm:bulletEnabled val="1"/>
        </dgm:presLayoutVars>
      </dgm:prSet>
      <dgm:spPr/>
    </dgm:pt>
    <dgm:pt modelId="{38E32CAB-DC11-43DB-AC35-02D31CA6E1BA}" type="pres">
      <dgm:prSet presAssocID="{3119B438-4785-4594-8A46-2D04B10D4AD1}" presName="sibTrans" presStyleCnt="0"/>
      <dgm:spPr/>
    </dgm:pt>
    <dgm:pt modelId="{5EA97C83-A4F6-4C97-98FB-B97B569E8A88}" type="pres">
      <dgm:prSet presAssocID="{04163219-BA36-4CB8-8F4B-8BA37A0688F1}" presName="composite" presStyleCnt="0">
        <dgm:presLayoutVars>
          <dgm:chMax val="1"/>
          <dgm:chPref val="1"/>
        </dgm:presLayoutVars>
      </dgm:prSet>
      <dgm:spPr/>
    </dgm:pt>
    <dgm:pt modelId="{B45D49CF-3FBC-4539-BB17-BBC1FDF4CF72}" type="pres">
      <dgm:prSet presAssocID="{04163219-BA36-4CB8-8F4B-8BA37A0688F1}" presName="Accent" presStyleLbl="trAlignAcc1" presStyleIdx="1" presStyleCnt="5">
        <dgm:presLayoutVars>
          <dgm:chMax val="0"/>
          <dgm:chPref val="0"/>
        </dgm:presLayoutVars>
      </dgm:prSet>
      <dgm:spPr/>
    </dgm:pt>
    <dgm:pt modelId="{A4135B48-A348-4AD0-85F4-20792CCC4D6F}" type="pres">
      <dgm:prSet presAssocID="{04163219-BA36-4CB8-8F4B-8BA37A0688F1}" presName="Image" presStyleLbl="alignImgPlace1" presStyleIdx="1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5D58854-48E1-4E14-9C20-CF553A73EA54}" type="pres">
      <dgm:prSet presAssocID="{04163219-BA36-4CB8-8F4B-8BA37A0688F1}" presName="ChildComposite" presStyleCnt="0"/>
      <dgm:spPr/>
    </dgm:pt>
    <dgm:pt modelId="{446F9D31-F3AA-40EE-9846-11B6845E6FF7}" type="pres">
      <dgm:prSet presAssocID="{04163219-BA36-4CB8-8F4B-8BA37A0688F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7B4AB8C-59C0-417C-BC68-D17C7597B785}" type="pres">
      <dgm:prSet presAssocID="{04163219-BA36-4CB8-8F4B-8BA37A0688F1}" presName="Parent" presStyleLbl="revTx" presStyleIdx="1" presStyleCnt="5">
        <dgm:presLayoutVars>
          <dgm:chMax val="1"/>
          <dgm:chPref val="0"/>
          <dgm:bulletEnabled val="1"/>
        </dgm:presLayoutVars>
      </dgm:prSet>
      <dgm:spPr/>
    </dgm:pt>
    <dgm:pt modelId="{EA1ED822-3419-4D06-930B-68E23AD50FA3}" type="pres">
      <dgm:prSet presAssocID="{0EF87585-E684-4D99-9671-D6B79A654973}" presName="sibTrans" presStyleCnt="0"/>
      <dgm:spPr/>
    </dgm:pt>
    <dgm:pt modelId="{110A40DD-9C70-4F4D-A85C-31BFC58FBA08}" type="pres">
      <dgm:prSet presAssocID="{256F5275-50AA-47B5-A408-4743595650C1}" presName="composite" presStyleCnt="0">
        <dgm:presLayoutVars>
          <dgm:chMax val="1"/>
          <dgm:chPref val="1"/>
        </dgm:presLayoutVars>
      </dgm:prSet>
      <dgm:spPr/>
    </dgm:pt>
    <dgm:pt modelId="{A5337C54-C908-4FCE-B9FA-070322DB5488}" type="pres">
      <dgm:prSet presAssocID="{256F5275-50AA-47B5-A408-4743595650C1}" presName="Accent" presStyleLbl="trAlignAcc1" presStyleIdx="2" presStyleCnt="5">
        <dgm:presLayoutVars>
          <dgm:chMax val="0"/>
          <dgm:chPref val="0"/>
        </dgm:presLayoutVars>
      </dgm:prSet>
      <dgm:spPr/>
    </dgm:pt>
    <dgm:pt modelId="{B53180B2-E975-47B5-96F9-DBD8FF0906D7}" type="pres">
      <dgm:prSet presAssocID="{256F5275-50AA-47B5-A408-4743595650C1}" presName="Image" presStyleLbl="alignImgPlace1" presStyleIdx="2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B9B46377-8124-4DF2-A1BD-36FDB3F2E732}" type="pres">
      <dgm:prSet presAssocID="{256F5275-50AA-47B5-A408-4743595650C1}" presName="ChildComposite" presStyleCnt="0"/>
      <dgm:spPr/>
    </dgm:pt>
    <dgm:pt modelId="{36BFB058-5F4B-42FE-BA97-33B2CC9D0A15}" type="pres">
      <dgm:prSet presAssocID="{256F5275-50AA-47B5-A408-4743595650C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9A5F814-5CD6-42CC-B4E5-59314451C4E5}" type="pres">
      <dgm:prSet presAssocID="{256F5275-50AA-47B5-A408-4743595650C1}" presName="Parent" presStyleLbl="revTx" presStyleIdx="2" presStyleCnt="5">
        <dgm:presLayoutVars>
          <dgm:chMax val="1"/>
          <dgm:chPref val="0"/>
          <dgm:bulletEnabled val="1"/>
        </dgm:presLayoutVars>
      </dgm:prSet>
      <dgm:spPr/>
    </dgm:pt>
    <dgm:pt modelId="{7936E2FF-9B3D-4B14-A83D-98C7007176AC}" type="pres">
      <dgm:prSet presAssocID="{612BF71A-3950-49BA-B9B6-71C7B1132272}" presName="sibTrans" presStyleCnt="0"/>
      <dgm:spPr/>
    </dgm:pt>
    <dgm:pt modelId="{9760125C-A6E3-4392-A412-086735622861}" type="pres">
      <dgm:prSet presAssocID="{66D7B054-5805-42C4-82E2-F57CF3C9025C}" presName="composite" presStyleCnt="0">
        <dgm:presLayoutVars>
          <dgm:chMax val="1"/>
          <dgm:chPref val="1"/>
        </dgm:presLayoutVars>
      </dgm:prSet>
      <dgm:spPr/>
    </dgm:pt>
    <dgm:pt modelId="{EEE7BF58-D50A-4E75-877C-32A093641036}" type="pres">
      <dgm:prSet presAssocID="{66D7B054-5805-42C4-82E2-F57CF3C9025C}" presName="Accent" presStyleLbl="trAlignAcc1" presStyleIdx="3" presStyleCnt="5">
        <dgm:presLayoutVars>
          <dgm:chMax val="0"/>
          <dgm:chPref val="0"/>
        </dgm:presLayoutVars>
      </dgm:prSet>
      <dgm:spPr/>
    </dgm:pt>
    <dgm:pt modelId="{6E8652BE-75A6-45DE-9CA8-7A03776EB07F}" type="pres">
      <dgm:prSet presAssocID="{66D7B054-5805-42C4-82E2-F57CF3C9025C}" presName="Image" presStyleLbl="alignImgPlace1" presStyleIdx="3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  <dgm:pt modelId="{0C443CAB-6B42-4C03-AF0D-1F4C18E598DE}" type="pres">
      <dgm:prSet presAssocID="{66D7B054-5805-42C4-82E2-F57CF3C9025C}" presName="ChildComposite" presStyleCnt="0"/>
      <dgm:spPr/>
    </dgm:pt>
    <dgm:pt modelId="{8065818E-7505-44C2-BA64-808733ADD700}" type="pres">
      <dgm:prSet presAssocID="{66D7B054-5805-42C4-82E2-F57CF3C9025C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1DC1092-6138-41BA-BF58-917A84CB5B31}" type="pres">
      <dgm:prSet presAssocID="{66D7B054-5805-42C4-82E2-F57CF3C9025C}" presName="Parent" presStyleLbl="revTx" presStyleIdx="3" presStyleCnt="5">
        <dgm:presLayoutVars>
          <dgm:chMax val="1"/>
          <dgm:chPref val="0"/>
          <dgm:bulletEnabled val="1"/>
        </dgm:presLayoutVars>
      </dgm:prSet>
      <dgm:spPr/>
    </dgm:pt>
    <dgm:pt modelId="{73A73E43-520D-4BBA-8FFD-478AA2D26390}" type="pres">
      <dgm:prSet presAssocID="{EF12F0CC-1318-4451-A1D7-ACE9D9B90132}" presName="sibTrans" presStyleCnt="0"/>
      <dgm:spPr/>
    </dgm:pt>
    <dgm:pt modelId="{83BF9D60-79C5-4785-91A0-2D5AD7291CD7}" type="pres">
      <dgm:prSet presAssocID="{5589B74F-2BE2-4460-ABDB-6A2EFDB5528D}" presName="composite" presStyleCnt="0">
        <dgm:presLayoutVars>
          <dgm:chMax val="1"/>
          <dgm:chPref val="1"/>
        </dgm:presLayoutVars>
      </dgm:prSet>
      <dgm:spPr/>
    </dgm:pt>
    <dgm:pt modelId="{4CBFCB7A-7DD7-4C0C-8279-2D94565AC1AC}" type="pres">
      <dgm:prSet presAssocID="{5589B74F-2BE2-4460-ABDB-6A2EFDB5528D}" presName="Accent" presStyleLbl="trAlignAcc1" presStyleIdx="4" presStyleCnt="5">
        <dgm:presLayoutVars>
          <dgm:chMax val="0"/>
          <dgm:chPref val="0"/>
        </dgm:presLayoutVars>
      </dgm:prSet>
      <dgm:spPr/>
    </dgm:pt>
    <dgm:pt modelId="{400AF584-8409-4926-8A21-A8FB4096C15F}" type="pres">
      <dgm:prSet presAssocID="{5589B74F-2BE2-4460-ABDB-6A2EFDB5528D}" presName="Image" presStyleLbl="alignImgPlace1" presStyleIdx="4" presStyleCnt="5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9FD08059-7DDF-4212-B988-B36948BE08CB}" type="pres">
      <dgm:prSet presAssocID="{5589B74F-2BE2-4460-ABDB-6A2EFDB5528D}" presName="ChildComposite" presStyleCnt="0"/>
      <dgm:spPr/>
    </dgm:pt>
    <dgm:pt modelId="{5E07B476-0641-4BA9-A728-B7F7748BA6CF}" type="pres">
      <dgm:prSet presAssocID="{5589B74F-2BE2-4460-ABDB-6A2EFDB5528D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3844039-76F2-485D-8AB3-5598C060E2E3}" type="pres">
      <dgm:prSet presAssocID="{5589B74F-2BE2-4460-ABDB-6A2EFDB5528D}" presName="Parent" presStyleLbl="revTx" presStyleIdx="4" presStyleCnt="5">
        <dgm:presLayoutVars>
          <dgm:chMax val="1"/>
          <dgm:chPref val="0"/>
          <dgm:bulletEnabled val="1"/>
        </dgm:presLayoutVars>
      </dgm:prSet>
      <dgm:spPr/>
    </dgm:pt>
  </dgm:ptLst>
  <dgm:cxnLst>
    <dgm:cxn modelId="{3B7E8200-B75E-47FA-B3F3-26E701E0CFC4}" type="presOf" srcId="{66D7B054-5805-42C4-82E2-F57CF3C9025C}" destId="{E1DC1092-6138-41BA-BF58-917A84CB5B31}" srcOrd="0" destOrd="0" presId="urn:microsoft.com/office/officeart/2008/layout/CaptionedPictures"/>
    <dgm:cxn modelId="{BEC3AE3C-AE0B-418F-B33C-58E54FE57EE4}" srcId="{0D236B61-769F-4499-A27D-73F206991343}" destId="{5589B74F-2BE2-4460-ABDB-6A2EFDB5528D}" srcOrd="4" destOrd="0" parTransId="{C0249EE1-D1F5-4D34-9995-BFB417FD5ABB}" sibTransId="{C7A20D7E-5717-4FF5-8627-BDE284003DC5}"/>
    <dgm:cxn modelId="{9B59D25D-3B1C-4DD1-B766-795960A36089}" type="presOf" srcId="{04163219-BA36-4CB8-8F4B-8BA37A0688F1}" destId="{E7B4AB8C-59C0-417C-BC68-D17C7597B785}" srcOrd="0" destOrd="0" presId="urn:microsoft.com/office/officeart/2008/layout/CaptionedPictures"/>
    <dgm:cxn modelId="{281E3761-CF54-469C-9188-C2766DACEFFB}" type="presOf" srcId="{C62BE40D-17ED-4571-AFBC-93D32575EB87}" destId="{B1772CE5-30B9-4CB0-BA43-D5BE78EF7703}" srcOrd="0" destOrd="0" presId="urn:microsoft.com/office/officeart/2008/layout/CaptionedPictures"/>
    <dgm:cxn modelId="{F53D2B4D-C8CE-4749-90A5-92004F4EEF87}" type="presOf" srcId="{5589B74F-2BE2-4460-ABDB-6A2EFDB5528D}" destId="{B3844039-76F2-485D-8AB3-5598C060E2E3}" srcOrd="0" destOrd="0" presId="urn:microsoft.com/office/officeart/2008/layout/CaptionedPictures"/>
    <dgm:cxn modelId="{C6A13751-F0F2-4801-9D88-61E88571F8BE}" type="presOf" srcId="{0D236B61-769F-4499-A27D-73F206991343}" destId="{97E7BBDD-63B2-487B-966F-39469C906AE5}" srcOrd="0" destOrd="0" presId="urn:microsoft.com/office/officeart/2008/layout/CaptionedPictures"/>
    <dgm:cxn modelId="{7194657A-16D0-4155-A364-5241A793CC58}" srcId="{0D236B61-769F-4499-A27D-73F206991343}" destId="{04163219-BA36-4CB8-8F4B-8BA37A0688F1}" srcOrd="1" destOrd="0" parTransId="{AED60BFA-03BB-42D3-AAC8-4337B04EE90C}" sibTransId="{0EF87585-E684-4D99-9671-D6B79A654973}"/>
    <dgm:cxn modelId="{B0FA279A-DE3A-441D-93F9-E8465E08B938}" type="presOf" srcId="{256F5275-50AA-47B5-A408-4743595650C1}" destId="{C9A5F814-5CD6-42CC-B4E5-59314451C4E5}" srcOrd="0" destOrd="0" presId="urn:microsoft.com/office/officeart/2008/layout/CaptionedPictures"/>
    <dgm:cxn modelId="{A76F70C6-8C61-47E9-97AC-326ECB05148B}" srcId="{0D236B61-769F-4499-A27D-73F206991343}" destId="{C62BE40D-17ED-4571-AFBC-93D32575EB87}" srcOrd="0" destOrd="0" parTransId="{9D499064-E1D6-4C79-9E0D-E4958AA5509B}" sibTransId="{3119B438-4785-4594-8A46-2D04B10D4AD1}"/>
    <dgm:cxn modelId="{B7079FD1-2FB8-43CC-B71A-D010AD69C928}" srcId="{0D236B61-769F-4499-A27D-73F206991343}" destId="{256F5275-50AA-47B5-A408-4743595650C1}" srcOrd="2" destOrd="0" parTransId="{6051179E-1165-4616-AFF6-26F258CFF030}" sibTransId="{612BF71A-3950-49BA-B9B6-71C7B1132272}"/>
    <dgm:cxn modelId="{E25959F0-7DD6-4E1A-811D-0D8641DEE7AE}" srcId="{0D236B61-769F-4499-A27D-73F206991343}" destId="{66D7B054-5805-42C4-82E2-F57CF3C9025C}" srcOrd="3" destOrd="0" parTransId="{6C766465-C919-4E3A-ADBE-B5E06D13F59E}" sibTransId="{EF12F0CC-1318-4451-A1D7-ACE9D9B90132}"/>
    <dgm:cxn modelId="{225A5119-6FD6-43C0-973D-89464633A11F}" type="presParOf" srcId="{97E7BBDD-63B2-487B-966F-39469C906AE5}" destId="{6B77BCE8-CDA8-4CCF-BEDC-CD83304E9E72}" srcOrd="0" destOrd="0" presId="urn:microsoft.com/office/officeart/2008/layout/CaptionedPictures"/>
    <dgm:cxn modelId="{F2153B00-1B08-4126-BDC2-87A3A0274B75}" type="presParOf" srcId="{6B77BCE8-CDA8-4CCF-BEDC-CD83304E9E72}" destId="{4F823013-5E01-4A37-A2A1-B646FEA7AC3B}" srcOrd="0" destOrd="0" presId="urn:microsoft.com/office/officeart/2008/layout/CaptionedPictures"/>
    <dgm:cxn modelId="{F709DF31-691F-46A5-A409-79C501A1F809}" type="presParOf" srcId="{6B77BCE8-CDA8-4CCF-BEDC-CD83304E9E72}" destId="{66073BDB-542E-4A27-B739-D84F478C2921}" srcOrd="1" destOrd="0" presId="urn:microsoft.com/office/officeart/2008/layout/CaptionedPictures"/>
    <dgm:cxn modelId="{6E1F9DD3-7E53-4AF1-8B48-1BC38E881F58}" type="presParOf" srcId="{6B77BCE8-CDA8-4CCF-BEDC-CD83304E9E72}" destId="{7A40CF06-EFC4-4962-A4B7-A1B3863E070C}" srcOrd="2" destOrd="0" presId="urn:microsoft.com/office/officeart/2008/layout/CaptionedPictures"/>
    <dgm:cxn modelId="{58FC3413-0F35-4F96-9D7D-0EDF3770FF89}" type="presParOf" srcId="{7A40CF06-EFC4-4962-A4B7-A1B3863E070C}" destId="{E0CCA3F2-837B-4603-B5B4-A22A9CE22C40}" srcOrd="0" destOrd="0" presId="urn:microsoft.com/office/officeart/2008/layout/CaptionedPictures"/>
    <dgm:cxn modelId="{D7236C02-8ABE-4145-8ABC-75AE8BE5693F}" type="presParOf" srcId="{7A40CF06-EFC4-4962-A4B7-A1B3863E070C}" destId="{B1772CE5-30B9-4CB0-BA43-D5BE78EF7703}" srcOrd="1" destOrd="0" presId="urn:microsoft.com/office/officeart/2008/layout/CaptionedPictures"/>
    <dgm:cxn modelId="{0758578A-703A-44DA-AADD-50C10B899DE2}" type="presParOf" srcId="{97E7BBDD-63B2-487B-966F-39469C906AE5}" destId="{38E32CAB-DC11-43DB-AC35-02D31CA6E1BA}" srcOrd="1" destOrd="0" presId="urn:microsoft.com/office/officeart/2008/layout/CaptionedPictures"/>
    <dgm:cxn modelId="{58965DE5-EF2B-484E-B954-AAA6CA3D9A77}" type="presParOf" srcId="{97E7BBDD-63B2-487B-966F-39469C906AE5}" destId="{5EA97C83-A4F6-4C97-98FB-B97B569E8A88}" srcOrd="2" destOrd="0" presId="urn:microsoft.com/office/officeart/2008/layout/CaptionedPictures"/>
    <dgm:cxn modelId="{D54B5576-92A0-43A8-BF18-5D397CA56F81}" type="presParOf" srcId="{5EA97C83-A4F6-4C97-98FB-B97B569E8A88}" destId="{B45D49CF-3FBC-4539-BB17-BBC1FDF4CF72}" srcOrd="0" destOrd="0" presId="urn:microsoft.com/office/officeart/2008/layout/CaptionedPictures"/>
    <dgm:cxn modelId="{F0E53A0F-B08B-4B1B-9A0B-5F73090D1C21}" type="presParOf" srcId="{5EA97C83-A4F6-4C97-98FB-B97B569E8A88}" destId="{A4135B48-A348-4AD0-85F4-20792CCC4D6F}" srcOrd="1" destOrd="0" presId="urn:microsoft.com/office/officeart/2008/layout/CaptionedPictures"/>
    <dgm:cxn modelId="{1446D33B-51A4-4D57-BF7C-71B0D4689496}" type="presParOf" srcId="{5EA97C83-A4F6-4C97-98FB-B97B569E8A88}" destId="{65D58854-48E1-4E14-9C20-CF553A73EA54}" srcOrd="2" destOrd="0" presId="urn:microsoft.com/office/officeart/2008/layout/CaptionedPictures"/>
    <dgm:cxn modelId="{1BE98605-9305-449A-B158-3799E4130208}" type="presParOf" srcId="{65D58854-48E1-4E14-9C20-CF553A73EA54}" destId="{446F9D31-F3AA-40EE-9846-11B6845E6FF7}" srcOrd="0" destOrd="0" presId="urn:microsoft.com/office/officeart/2008/layout/CaptionedPictures"/>
    <dgm:cxn modelId="{7869A766-CE78-461C-9C56-A30E795AD7BB}" type="presParOf" srcId="{65D58854-48E1-4E14-9C20-CF553A73EA54}" destId="{E7B4AB8C-59C0-417C-BC68-D17C7597B785}" srcOrd="1" destOrd="0" presId="urn:microsoft.com/office/officeart/2008/layout/CaptionedPictures"/>
    <dgm:cxn modelId="{28ABDB74-64FD-4E8F-B88C-AD87DB8B1D45}" type="presParOf" srcId="{97E7BBDD-63B2-487B-966F-39469C906AE5}" destId="{EA1ED822-3419-4D06-930B-68E23AD50FA3}" srcOrd="3" destOrd="0" presId="urn:microsoft.com/office/officeart/2008/layout/CaptionedPictures"/>
    <dgm:cxn modelId="{AB5C7A4D-5F12-4D94-A2F4-270B898EEC56}" type="presParOf" srcId="{97E7BBDD-63B2-487B-966F-39469C906AE5}" destId="{110A40DD-9C70-4F4D-A85C-31BFC58FBA08}" srcOrd="4" destOrd="0" presId="urn:microsoft.com/office/officeart/2008/layout/CaptionedPictures"/>
    <dgm:cxn modelId="{ED8401F5-BD78-49F6-8920-EB656CBB774D}" type="presParOf" srcId="{110A40DD-9C70-4F4D-A85C-31BFC58FBA08}" destId="{A5337C54-C908-4FCE-B9FA-070322DB5488}" srcOrd="0" destOrd="0" presId="urn:microsoft.com/office/officeart/2008/layout/CaptionedPictures"/>
    <dgm:cxn modelId="{86826B15-8EF4-471C-BC88-4AD683E5D0FD}" type="presParOf" srcId="{110A40DD-9C70-4F4D-A85C-31BFC58FBA08}" destId="{B53180B2-E975-47B5-96F9-DBD8FF0906D7}" srcOrd="1" destOrd="0" presId="urn:microsoft.com/office/officeart/2008/layout/CaptionedPictures"/>
    <dgm:cxn modelId="{05381E47-0B15-4424-BAC9-2265C7E06E7A}" type="presParOf" srcId="{110A40DD-9C70-4F4D-A85C-31BFC58FBA08}" destId="{B9B46377-8124-4DF2-A1BD-36FDB3F2E732}" srcOrd="2" destOrd="0" presId="urn:microsoft.com/office/officeart/2008/layout/CaptionedPictures"/>
    <dgm:cxn modelId="{4200F958-7BC3-475E-A1D6-4CFB1BAD63F4}" type="presParOf" srcId="{B9B46377-8124-4DF2-A1BD-36FDB3F2E732}" destId="{36BFB058-5F4B-42FE-BA97-33B2CC9D0A15}" srcOrd="0" destOrd="0" presId="urn:microsoft.com/office/officeart/2008/layout/CaptionedPictures"/>
    <dgm:cxn modelId="{B38E354D-8E42-4948-ACC1-02090FBF1DE2}" type="presParOf" srcId="{B9B46377-8124-4DF2-A1BD-36FDB3F2E732}" destId="{C9A5F814-5CD6-42CC-B4E5-59314451C4E5}" srcOrd="1" destOrd="0" presId="urn:microsoft.com/office/officeart/2008/layout/CaptionedPictures"/>
    <dgm:cxn modelId="{B623C970-3AE7-4C1E-9A04-59DF4F42C0C6}" type="presParOf" srcId="{97E7BBDD-63B2-487B-966F-39469C906AE5}" destId="{7936E2FF-9B3D-4B14-A83D-98C7007176AC}" srcOrd="5" destOrd="0" presId="urn:microsoft.com/office/officeart/2008/layout/CaptionedPictures"/>
    <dgm:cxn modelId="{E09EC3E8-9030-4B1E-87DB-0B4E124FAC80}" type="presParOf" srcId="{97E7BBDD-63B2-487B-966F-39469C906AE5}" destId="{9760125C-A6E3-4392-A412-086735622861}" srcOrd="6" destOrd="0" presId="urn:microsoft.com/office/officeart/2008/layout/CaptionedPictures"/>
    <dgm:cxn modelId="{4C0F8D4A-B7CA-446E-938B-F31EE8C848BE}" type="presParOf" srcId="{9760125C-A6E3-4392-A412-086735622861}" destId="{EEE7BF58-D50A-4E75-877C-32A093641036}" srcOrd="0" destOrd="0" presId="urn:microsoft.com/office/officeart/2008/layout/CaptionedPictures"/>
    <dgm:cxn modelId="{A4231886-83DF-48FC-8B8A-ED189E1E408D}" type="presParOf" srcId="{9760125C-A6E3-4392-A412-086735622861}" destId="{6E8652BE-75A6-45DE-9CA8-7A03776EB07F}" srcOrd="1" destOrd="0" presId="urn:microsoft.com/office/officeart/2008/layout/CaptionedPictures"/>
    <dgm:cxn modelId="{CAC085E9-2D12-4202-A3C2-DAD3461A9899}" type="presParOf" srcId="{9760125C-A6E3-4392-A412-086735622861}" destId="{0C443CAB-6B42-4C03-AF0D-1F4C18E598DE}" srcOrd="2" destOrd="0" presId="urn:microsoft.com/office/officeart/2008/layout/CaptionedPictures"/>
    <dgm:cxn modelId="{2866E13C-60E0-4E19-8573-1617E01777A6}" type="presParOf" srcId="{0C443CAB-6B42-4C03-AF0D-1F4C18E598DE}" destId="{8065818E-7505-44C2-BA64-808733ADD700}" srcOrd="0" destOrd="0" presId="urn:microsoft.com/office/officeart/2008/layout/CaptionedPictures"/>
    <dgm:cxn modelId="{F1B3DDD2-7C8B-4DD5-85EA-A81DB5C77F6F}" type="presParOf" srcId="{0C443CAB-6B42-4C03-AF0D-1F4C18E598DE}" destId="{E1DC1092-6138-41BA-BF58-917A84CB5B31}" srcOrd="1" destOrd="0" presId="urn:microsoft.com/office/officeart/2008/layout/CaptionedPictures"/>
    <dgm:cxn modelId="{0848A60C-B125-4ECF-8BE8-2C4258363B2C}" type="presParOf" srcId="{97E7BBDD-63B2-487B-966F-39469C906AE5}" destId="{73A73E43-520D-4BBA-8FFD-478AA2D26390}" srcOrd="7" destOrd="0" presId="urn:microsoft.com/office/officeart/2008/layout/CaptionedPictures"/>
    <dgm:cxn modelId="{ABCF82D9-07C6-4EFB-9617-03501571AFD9}" type="presParOf" srcId="{97E7BBDD-63B2-487B-966F-39469C906AE5}" destId="{83BF9D60-79C5-4785-91A0-2D5AD7291CD7}" srcOrd="8" destOrd="0" presId="urn:microsoft.com/office/officeart/2008/layout/CaptionedPictures"/>
    <dgm:cxn modelId="{10A89D97-CCBA-4001-BCAC-B174B83159AB}" type="presParOf" srcId="{83BF9D60-79C5-4785-91A0-2D5AD7291CD7}" destId="{4CBFCB7A-7DD7-4C0C-8279-2D94565AC1AC}" srcOrd="0" destOrd="0" presId="urn:microsoft.com/office/officeart/2008/layout/CaptionedPictures"/>
    <dgm:cxn modelId="{A1DEBE4B-E1D8-4DC9-A058-684C2CFD1C48}" type="presParOf" srcId="{83BF9D60-79C5-4785-91A0-2D5AD7291CD7}" destId="{400AF584-8409-4926-8A21-A8FB4096C15F}" srcOrd="1" destOrd="0" presId="urn:microsoft.com/office/officeart/2008/layout/CaptionedPictures"/>
    <dgm:cxn modelId="{5878A18E-20F9-423A-B21A-8F33E935975C}" type="presParOf" srcId="{83BF9D60-79C5-4785-91A0-2D5AD7291CD7}" destId="{9FD08059-7DDF-4212-B988-B36948BE08CB}" srcOrd="2" destOrd="0" presId="urn:microsoft.com/office/officeart/2008/layout/CaptionedPictures"/>
    <dgm:cxn modelId="{699F3BB3-F292-414A-B162-AEB7B1935AD9}" type="presParOf" srcId="{9FD08059-7DDF-4212-B988-B36948BE08CB}" destId="{5E07B476-0641-4BA9-A728-B7F7748BA6CF}" srcOrd="0" destOrd="0" presId="urn:microsoft.com/office/officeart/2008/layout/CaptionedPictures"/>
    <dgm:cxn modelId="{D7E545E8-1381-4D69-BE11-F0C8870934C8}" type="presParOf" srcId="{9FD08059-7DDF-4212-B988-B36948BE08CB}" destId="{B3844039-76F2-485D-8AB3-5598C060E2E3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FD9125-006C-4557-AB76-0843FF653A5D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B36BEACB-3F0E-48ED-AED1-D086FC1A48CF}">
      <dgm:prSet custT="1"/>
      <dgm:spPr/>
      <dgm:t>
        <a:bodyPr/>
        <a:lstStyle/>
        <a:p>
          <a:pPr rtl="0"/>
          <a:r>
            <a:rPr lang="en-US" sz="3200" dirty="0"/>
            <a:t>SGLI and FSGLI</a:t>
          </a:r>
        </a:p>
      </dgm:t>
    </dgm:pt>
    <dgm:pt modelId="{6C33F8F1-A3F5-4D19-9235-3BF48A563809}" type="parTrans" cxnId="{2D99332A-9153-4B1B-9041-D06CE8E1F1E5}">
      <dgm:prSet/>
      <dgm:spPr/>
      <dgm:t>
        <a:bodyPr/>
        <a:lstStyle/>
        <a:p>
          <a:endParaRPr lang="en-US" sz="1600"/>
        </a:p>
      </dgm:t>
    </dgm:pt>
    <dgm:pt modelId="{92AF20A0-5C58-4932-9C40-40BE671A114E}" type="sibTrans" cxnId="{2D99332A-9153-4B1B-9041-D06CE8E1F1E5}">
      <dgm:prSet/>
      <dgm:spPr/>
      <dgm:t>
        <a:bodyPr/>
        <a:lstStyle/>
        <a:p>
          <a:endParaRPr lang="en-US" sz="1600"/>
        </a:p>
      </dgm:t>
    </dgm:pt>
    <dgm:pt modelId="{168063C7-D2BF-4950-8B4D-57B393DD11F0}">
      <dgm:prSet custT="1"/>
      <dgm:spPr/>
      <dgm:t>
        <a:bodyPr/>
        <a:lstStyle/>
        <a:p>
          <a:pPr rtl="0"/>
          <a:r>
            <a:rPr lang="en-US" sz="3200" dirty="0"/>
            <a:t>TSP</a:t>
          </a:r>
        </a:p>
      </dgm:t>
    </dgm:pt>
    <dgm:pt modelId="{40E6FCC0-A4A9-41A3-BB22-8DEB61BC5462}" type="parTrans" cxnId="{5DB9AAA4-73C0-403B-AA44-8AE9907A899D}">
      <dgm:prSet/>
      <dgm:spPr/>
      <dgm:t>
        <a:bodyPr/>
        <a:lstStyle/>
        <a:p>
          <a:endParaRPr lang="en-US" sz="1600"/>
        </a:p>
      </dgm:t>
    </dgm:pt>
    <dgm:pt modelId="{81BD0EB8-F837-4A6A-823E-3FF707018115}" type="sibTrans" cxnId="{5DB9AAA4-73C0-403B-AA44-8AE9907A899D}">
      <dgm:prSet/>
      <dgm:spPr/>
      <dgm:t>
        <a:bodyPr/>
        <a:lstStyle/>
        <a:p>
          <a:endParaRPr lang="en-US" sz="1600"/>
        </a:p>
      </dgm:t>
    </dgm:pt>
    <dgm:pt modelId="{6F4A75A9-A4FC-4047-B554-7376A9F7F039}">
      <dgm:prSet custT="1"/>
      <dgm:spPr/>
      <dgm:t>
        <a:bodyPr/>
        <a:lstStyle/>
        <a:p>
          <a:pPr rtl="0"/>
          <a:r>
            <a:rPr lang="en-US" sz="3200" dirty="0"/>
            <a:t>Medical and dental</a:t>
          </a:r>
        </a:p>
      </dgm:t>
    </dgm:pt>
    <dgm:pt modelId="{E477672B-3833-40FB-8F1A-81CB8B887994}" type="parTrans" cxnId="{C2D80953-322D-4BB2-AD0D-EBFE2D889A03}">
      <dgm:prSet/>
      <dgm:spPr/>
      <dgm:t>
        <a:bodyPr/>
        <a:lstStyle/>
        <a:p>
          <a:endParaRPr lang="en-US" sz="1600"/>
        </a:p>
      </dgm:t>
    </dgm:pt>
    <dgm:pt modelId="{0574A593-96A4-4928-B028-95DEB4072331}" type="sibTrans" cxnId="{C2D80953-322D-4BB2-AD0D-EBFE2D889A03}">
      <dgm:prSet/>
      <dgm:spPr/>
      <dgm:t>
        <a:bodyPr/>
        <a:lstStyle/>
        <a:p>
          <a:endParaRPr lang="en-US" sz="1600"/>
        </a:p>
      </dgm:t>
    </dgm:pt>
    <dgm:pt modelId="{076CE4EB-852A-4506-B769-C53E02B5D045}">
      <dgm:prSet custT="1"/>
      <dgm:spPr/>
      <dgm:t>
        <a:bodyPr/>
        <a:lstStyle/>
        <a:p>
          <a:pPr rtl="0"/>
          <a:r>
            <a:rPr lang="en-US" sz="3200" dirty="0"/>
            <a:t>Education</a:t>
          </a:r>
        </a:p>
      </dgm:t>
    </dgm:pt>
    <dgm:pt modelId="{86969865-63DD-41A8-AB74-EA5DDF733404}" type="parTrans" cxnId="{340FA06F-55EE-4969-A9CD-24CF36CBC01D}">
      <dgm:prSet/>
      <dgm:spPr/>
      <dgm:t>
        <a:bodyPr/>
        <a:lstStyle/>
        <a:p>
          <a:endParaRPr lang="en-US" sz="1600"/>
        </a:p>
      </dgm:t>
    </dgm:pt>
    <dgm:pt modelId="{3F65923C-D076-463A-900B-F6BB95E82DEB}" type="sibTrans" cxnId="{340FA06F-55EE-4969-A9CD-24CF36CBC01D}">
      <dgm:prSet/>
      <dgm:spPr/>
      <dgm:t>
        <a:bodyPr/>
        <a:lstStyle/>
        <a:p>
          <a:endParaRPr lang="en-US" sz="1600"/>
        </a:p>
      </dgm:t>
    </dgm:pt>
    <dgm:pt modelId="{517AF7C4-CAC0-41AA-BA02-CDECC25F470E}">
      <dgm:prSet custT="1"/>
      <dgm:spPr/>
      <dgm:t>
        <a:bodyPr/>
        <a:lstStyle/>
        <a:p>
          <a:pPr rtl="0"/>
          <a:r>
            <a:rPr lang="en-US" sz="3200" dirty="0"/>
            <a:t>Leave</a:t>
          </a:r>
        </a:p>
      </dgm:t>
    </dgm:pt>
    <dgm:pt modelId="{00372B73-7CD8-4BA8-9967-899DF119669B}" type="parTrans" cxnId="{04E88DEE-582F-4A60-9843-7AB343EFF66B}">
      <dgm:prSet/>
      <dgm:spPr/>
      <dgm:t>
        <a:bodyPr/>
        <a:lstStyle/>
        <a:p>
          <a:endParaRPr lang="en-US" sz="1600"/>
        </a:p>
      </dgm:t>
    </dgm:pt>
    <dgm:pt modelId="{4C2E2C72-DEFE-47F4-8E30-2F63DA23DD2B}" type="sibTrans" cxnId="{04E88DEE-582F-4A60-9843-7AB343EFF66B}">
      <dgm:prSet/>
      <dgm:spPr/>
      <dgm:t>
        <a:bodyPr/>
        <a:lstStyle/>
        <a:p>
          <a:endParaRPr lang="en-US" sz="1600"/>
        </a:p>
      </dgm:t>
    </dgm:pt>
    <dgm:pt modelId="{8F0D7F22-90EF-40CC-8402-1C830E1A1EB6}">
      <dgm:prSet custT="1"/>
      <dgm:spPr/>
      <dgm:t>
        <a:bodyPr/>
        <a:lstStyle/>
        <a:p>
          <a:pPr rtl="0"/>
          <a:r>
            <a:rPr lang="en-US" sz="3200" dirty="0"/>
            <a:t>Retirement</a:t>
          </a:r>
        </a:p>
      </dgm:t>
    </dgm:pt>
    <dgm:pt modelId="{7954320F-48E7-42D0-9D53-4BEDB5DF4D86}" type="parTrans" cxnId="{9D1367E2-E508-4AA4-94CE-8BCEC01BD665}">
      <dgm:prSet/>
      <dgm:spPr/>
      <dgm:t>
        <a:bodyPr/>
        <a:lstStyle/>
        <a:p>
          <a:endParaRPr lang="en-US" sz="1600"/>
        </a:p>
      </dgm:t>
    </dgm:pt>
    <dgm:pt modelId="{42B36E58-0448-40AA-AB5B-AACCA822BF43}" type="sibTrans" cxnId="{9D1367E2-E508-4AA4-94CE-8BCEC01BD665}">
      <dgm:prSet/>
      <dgm:spPr/>
      <dgm:t>
        <a:bodyPr/>
        <a:lstStyle/>
        <a:p>
          <a:endParaRPr lang="en-US" sz="1600"/>
        </a:p>
      </dgm:t>
    </dgm:pt>
    <dgm:pt modelId="{B231E486-2486-4036-89FD-4FA24C7C4352}" type="pres">
      <dgm:prSet presAssocID="{08FD9125-006C-4557-AB76-0843FF653A5D}" presName="diagram" presStyleCnt="0">
        <dgm:presLayoutVars>
          <dgm:dir/>
          <dgm:resizeHandles val="exact"/>
        </dgm:presLayoutVars>
      </dgm:prSet>
      <dgm:spPr/>
    </dgm:pt>
    <dgm:pt modelId="{3AA02F72-FC53-4BAE-B574-BC8001776075}" type="pres">
      <dgm:prSet presAssocID="{B36BEACB-3F0E-48ED-AED1-D086FC1A48CF}" presName="node" presStyleLbl="node1" presStyleIdx="0" presStyleCnt="6">
        <dgm:presLayoutVars>
          <dgm:bulletEnabled val="1"/>
        </dgm:presLayoutVars>
      </dgm:prSet>
      <dgm:spPr/>
    </dgm:pt>
    <dgm:pt modelId="{203F2BAC-FE2A-4827-9EC2-0D9CF9B14C6F}" type="pres">
      <dgm:prSet presAssocID="{92AF20A0-5C58-4932-9C40-40BE671A114E}" presName="sibTrans" presStyleCnt="0"/>
      <dgm:spPr/>
    </dgm:pt>
    <dgm:pt modelId="{8FB08B6B-CD64-4990-BED2-12B756C1FA53}" type="pres">
      <dgm:prSet presAssocID="{168063C7-D2BF-4950-8B4D-57B393DD11F0}" presName="node" presStyleLbl="node1" presStyleIdx="1" presStyleCnt="6">
        <dgm:presLayoutVars>
          <dgm:bulletEnabled val="1"/>
        </dgm:presLayoutVars>
      </dgm:prSet>
      <dgm:spPr/>
    </dgm:pt>
    <dgm:pt modelId="{C2060A7A-A86F-42FA-8F47-2F3E602A6408}" type="pres">
      <dgm:prSet presAssocID="{81BD0EB8-F837-4A6A-823E-3FF707018115}" presName="sibTrans" presStyleCnt="0"/>
      <dgm:spPr/>
    </dgm:pt>
    <dgm:pt modelId="{04B05D5D-8A99-4036-9425-515E2BEDB362}" type="pres">
      <dgm:prSet presAssocID="{6F4A75A9-A4FC-4047-B554-7376A9F7F039}" presName="node" presStyleLbl="node1" presStyleIdx="2" presStyleCnt="6">
        <dgm:presLayoutVars>
          <dgm:bulletEnabled val="1"/>
        </dgm:presLayoutVars>
      </dgm:prSet>
      <dgm:spPr/>
    </dgm:pt>
    <dgm:pt modelId="{7775C4E6-B3A0-40A2-B537-06B2F08A9435}" type="pres">
      <dgm:prSet presAssocID="{0574A593-96A4-4928-B028-95DEB4072331}" presName="sibTrans" presStyleCnt="0"/>
      <dgm:spPr/>
    </dgm:pt>
    <dgm:pt modelId="{0EE17819-9E25-4239-AC24-80FF4151F65F}" type="pres">
      <dgm:prSet presAssocID="{076CE4EB-852A-4506-B769-C53E02B5D045}" presName="node" presStyleLbl="node1" presStyleIdx="3" presStyleCnt="6">
        <dgm:presLayoutVars>
          <dgm:bulletEnabled val="1"/>
        </dgm:presLayoutVars>
      </dgm:prSet>
      <dgm:spPr/>
    </dgm:pt>
    <dgm:pt modelId="{F5C01E45-32C6-41CD-8696-6CFC9BCF72C0}" type="pres">
      <dgm:prSet presAssocID="{3F65923C-D076-463A-900B-F6BB95E82DEB}" presName="sibTrans" presStyleCnt="0"/>
      <dgm:spPr/>
    </dgm:pt>
    <dgm:pt modelId="{578AE7FA-71CC-49F4-8EFC-9EAA1BE22351}" type="pres">
      <dgm:prSet presAssocID="{517AF7C4-CAC0-41AA-BA02-CDECC25F470E}" presName="node" presStyleLbl="node1" presStyleIdx="4" presStyleCnt="6">
        <dgm:presLayoutVars>
          <dgm:bulletEnabled val="1"/>
        </dgm:presLayoutVars>
      </dgm:prSet>
      <dgm:spPr/>
    </dgm:pt>
    <dgm:pt modelId="{530ED014-50F1-441E-B2A0-86F67DB0E4FC}" type="pres">
      <dgm:prSet presAssocID="{4C2E2C72-DEFE-47F4-8E30-2F63DA23DD2B}" presName="sibTrans" presStyleCnt="0"/>
      <dgm:spPr/>
    </dgm:pt>
    <dgm:pt modelId="{9BE3CCE9-14CF-4690-BB5F-B5512629BF59}" type="pres">
      <dgm:prSet presAssocID="{8F0D7F22-90EF-40CC-8402-1C830E1A1EB6}" presName="node" presStyleLbl="node1" presStyleIdx="5" presStyleCnt="6">
        <dgm:presLayoutVars>
          <dgm:bulletEnabled val="1"/>
        </dgm:presLayoutVars>
      </dgm:prSet>
      <dgm:spPr/>
    </dgm:pt>
  </dgm:ptLst>
  <dgm:cxnLst>
    <dgm:cxn modelId="{2D99332A-9153-4B1B-9041-D06CE8E1F1E5}" srcId="{08FD9125-006C-4557-AB76-0843FF653A5D}" destId="{B36BEACB-3F0E-48ED-AED1-D086FC1A48CF}" srcOrd="0" destOrd="0" parTransId="{6C33F8F1-A3F5-4D19-9235-3BF48A563809}" sibTransId="{92AF20A0-5C58-4932-9C40-40BE671A114E}"/>
    <dgm:cxn modelId="{E906EA3A-4467-4B0A-970A-934CF3233CC5}" type="presOf" srcId="{076CE4EB-852A-4506-B769-C53E02B5D045}" destId="{0EE17819-9E25-4239-AC24-80FF4151F65F}" srcOrd="0" destOrd="0" presId="urn:microsoft.com/office/officeart/2005/8/layout/default"/>
    <dgm:cxn modelId="{EF8CD85D-8FAB-4F8D-8456-8D738AADCEEC}" type="presOf" srcId="{168063C7-D2BF-4950-8B4D-57B393DD11F0}" destId="{8FB08B6B-CD64-4990-BED2-12B756C1FA53}" srcOrd="0" destOrd="0" presId="urn:microsoft.com/office/officeart/2005/8/layout/default"/>
    <dgm:cxn modelId="{A23BCB67-4798-4C65-A9F7-DB9CE62A938A}" type="presOf" srcId="{08FD9125-006C-4557-AB76-0843FF653A5D}" destId="{B231E486-2486-4036-89FD-4FA24C7C4352}" srcOrd="0" destOrd="0" presId="urn:microsoft.com/office/officeart/2005/8/layout/default"/>
    <dgm:cxn modelId="{340FA06F-55EE-4969-A9CD-24CF36CBC01D}" srcId="{08FD9125-006C-4557-AB76-0843FF653A5D}" destId="{076CE4EB-852A-4506-B769-C53E02B5D045}" srcOrd="3" destOrd="0" parTransId="{86969865-63DD-41A8-AB74-EA5DDF733404}" sibTransId="{3F65923C-D076-463A-900B-F6BB95E82DEB}"/>
    <dgm:cxn modelId="{C2D80953-322D-4BB2-AD0D-EBFE2D889A03}" srcId="{08FD9125-006C-4557-AB76-0843FF653A5D}" destId="{6F4A75A9-A4FC-4047-B554-7376A9F7F039}" srcOrd="2" destOrd="0" parTransId="{E477672B-3833-40FB-8F1A-81CB8B887994}" sibTransId="{0574A593-96A4-4928-B028-95DEB4072331}"/>
    <dgm:cxn modelId="{C6A2F07A-1DFB-4D0A-886C-A13ADC5B09CB}" type="presOf" srcId="{517AF7C4-CAC0-41AA-BA02-CDECC25F470E}" destId="{578AE7FA-71CC-49F4-8EFC-9EAA1BE22351}" srcOrd="0" destOrd="0" presId="urn:microsoft.com/office/officeart/2005/8/layout/default"/>
    <dgm:cxn modelId="{7748DAA1-01F0-4D84-9E1E-6726D158F463}" type="presOf" srcId="{8F0D7F22-90EF-40CC-8402-1C830E1A1EB6}" destId="{9BE3CCE9-14CF-4690-BB5F-B5512629BF59}" srcOrd="0" destOrd="0" presId="urn:microsoft.com/office/officeart/2005/8/layout/default"/>
    <dgm:cxn modelId="{FA0F65A4-40FC-4EDA-8863-508AE3689FE0}" type="presOf" srcId="{6F4A75A9-A4FC-4047-B554-7376A9F7F039}" destId="{04B05D5D-8A99-4036-9425-515E2BEDB362}" srcOrd="0" destOrd="0" presId="urn:microsoft.com/office/officeart/2005/8/layout/default"/>
    <dgm:cxn modelId="{5DB9AAA4-73C0-403B-AA44-8AE9907A899D}" srcId="{08FD9125-006C-4557-AB76-0843FF653A5D}" destId="{168063C7-D2BF-4950-8B4D-57B393DD11F0}" srcOrd="1" destOrd="0" parTransId="{40E6FCC0-A4A9-41A3-BB22-8DEB61BC5462}" sibTransId="{81BD0EB8-F837-4A6A-823E-3FF707018115}"/>
    <dgm:cxn modelId="{B68419CA-BF2F-40DB-8F17-EAE6BD2319A8}" type="presOf" srcId="{B36BEACB-3F0E-48ED-AED1-D086FC1A48CF}" destId="{3AA02F72-FC53-4BAE-B574-BC8001776075}" srcOrd="0" destOrd="0" presId="urn:microsoft.com/office/officeart/2005/8/layout/default"/>
    <dgm:cxn modelId="{9D1367E2-E508-4AA4-94CE-8BCEC01BD665}" srcId="{08FD9125-006C-4557-AB76-0843FF653A5D}" destId="{8F0D7F22-90EF-40CC-8402-1C830E1A1EB6}" srcOrd="5" destOrd="0" parTransId="{7954320F-48E7-42D0-9D53-4BEDB5DF4D86}" sibTransId="{42B36E58-0448-40AA-AB5B-AACCA822BF43}"/>
    <dgm:cxn modelId="{04E88DEE-582F-4A60-9843-7AB343EFF66B}" srcId="{08FD9125-006C-4557-AB76-0843FF653A5D}" destId="{517AF7C4-CAC0-41AA-BA02-CDECC25F470E}" srcOrd="4" destOrd="0" parTransId="{00372B73-7CD8-4BA8-9967-899DF119669B}" sibTransId="{4C2E2C72-DEFE-47F4-8E30-2F63DA23DD2B}"/>
    <dgm:cxn modelId="{C63F8954-524F-435C-8DC0-0138DEED25C8}" type="presParOf" srcId="{B231E486-2486-4036-89FD-4FA24C7C4352}" destId="{3AA02F72-FC53-4BAE-B574-BC8001776075}" srcOrd="0" destOrd="0" presId="urn:microsoft.com/office/officeart/2005/8/layout/default"/>
    <dgm:cxn modelId="{31FA1AB8-7C99-43FF-A9E8-DB9B5455C374}" type="presParOf" srcId="{B231E486-2486-4036-89FD-4FA24C7C4352}" destId="{203F2BAC-FE2A-4827-9EC2-0D9CF9B14C6F}" srcOrd="1" destOrd="0" presId="urn:microsoft.com/office/officeart/2005/8/layout/default"/>
    <dgm:cxn modelId="{4E9454C3-BDA7-4857-B328-3DF64043309C}" type="presParOf" srcId="{B231E486-2486-4036-89FD-4FA24C7C4352}" destId="{8FB08B6B-CD64-4990-BED2-12B756C1FA53}" srcOrd="2" destOrd="0" presId="urn:microsoft.com/office/officeart/2005/8/layout/default"/>
    <dgm:cxn modelId="{6037BD37-1429-43C3-A2A3-7C71F1CEC56A}" type="presParOf" srcId="{B231E486-2486-4036-89FD-4FA24C7C4352}" destId="{C2060A7A-A86F-42FA-8F47-2F3E602A6408}" srcOrd="3" destOrd="0" presId="urn:microsoft.com/office/officeart/2005/8/layout/default"/>
    <dgm:cxn modelId="{450515DD-66AF-4725-BDBB-DA9BB5D5C314}" type="presParOf" srcId="{B231E486-2486-4036-89FD-4FA24C7C4352}" destId="{04B05D5D-8A99-4036-9425-515E2BEDB362}" srcOrd="4" destOrd="0" presId="urn:microsoft.com/office/officeart/2005/8/layout/default"/>
    <dgm:cxn modelId="{008C06DE-EB69-4A28-9774-9565EF73CD3B}" type="presParOf" srcId="{B231E486-2486-4036-89FD-4FA24C7C4352}" destId="{7775C4E6-B3A0-40A2-B537-06B2F08A9435}" srcOrd="5" destOrd="0" presId="urn:microsoft.com/office/officeart/2005/8/layout/default"/>
    <dgm:cxn modelId="{3D450F17-B1F9-4B73-A39D-4AD5FC9A9BE8}" type="presParOf" srcId="{B231E486-2486-4036-89FD-4FA24C7C4352}" destId="{0EE17819-9E25-4239-AC24-80FF4151F65F}" srcOrd="6" destOrd="0" presId="urn:microsoft.com/office/officeart/2005/8/layout/default"/>
    <dgm:cxn modelId="{68E9E39C-EAAE-4897-BB44-38C7D04C2C11}" type="presParOf" srcId="{B231E486-2486-4036-89FD-4FA24C7C4352}" destId="{F5C01E45-32C6-41CD-8696-6CFC9BCF72C0}" srcOrd="7" destOrd="0" presId="urn:microsoft.com/office/officeart/2005/8/layout/default"/>
    <dgm:cxn modelId="{10BBF1AA-6727-4138-8050-F3A8DB44BC16}" type="presParOf" srcId="{B231E486-2486-4036-89FD-4FA24C7C4352}" destId="{578AE7FA-71CC-49F4-8EFC-9EAA1BE22351}" srcOrd="8" destOrd="0" presId="urn:microsoft.com/office/officeart/2005/8/layout/default"/>
    <dgm:cxn modelId="{14EE0506-E107-44BE-947B-B1F2585E52F7}" type="presParOf" srcId="{B231E486-2486-4036-89FD-4FA24C7C4352}" destId="{530ED014-50F1-441E-B2A0-86F67DB0E4FC}" srcOrd="9" destOrd="0" presId="urn:microsoft.com/office/officeart/2005/8/layout/default"/>
    <dgm:cxn modelId="{32A1C5C1-E34D-4606-B869-4BBC23CC51C3}" type="presParOf" srcId="{B231E486-2486-4036-89FD-4FA24C7C4352}" destId="{9BE3CCE9-14CF-4690-BB5F-B5512629BF5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89138E-C175-4C7C-9349-AA1A9975F3AB}">
      <dsp:nvSpPr>
        <dsp:cNvPr id="0" name=""/>
        <dsp:cNvSpPr/>
      </dsp:nvSpPr>
      <dsp:spPr>
        <a:xfrm>
          <a:off x="1205" y="948008"/>
          <a:ext cx="2364994" cy="2782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539BF1-FB19-458A-A3F9-4ABEB09FB8D5}">
      <dsp:nvSpPr>
        <dsp:cNvPr id="0" name=""/>
        <dsp:cNvSpPr/>
      </dsp:nvSpPr>
      <dsp:spPr>
        <a:xfrm>
          <a:off x="119455" y="1059301"/>
          <a:ext cx="2128495" cy="1808525"/>
        </a:xfrm>
        <a:prstGeom prst="rect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03FA4-52C7-4102-918F-5B98EFD85EE7}">
      <dsp:nvSpPr>
        <dsp:cNvPr id="0" name=""/>
        <dsp:cNvSpPr/>
      </dsp:nvSpPr>
      <dsp:spPr>
        <a:xfrm>
          <a:off x="119455" y="2867827"/>
          <a:ext cx="2128495" cy="75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When you are paid</a:t>
          </a:r>
        </a:p>
      </dsp:txBody>
      <dsp:txXfrm>
        <a:off x="119455" y="2867827"/>
        <a:ext cx="2128495" cy="751233"/>
      </dsp:txXfrm>
    </dsp:sp>
    <dsp:sp modelId="{A15266F8-7FFA-436F-80EE-E6165BD181B2}">
      <dsp:nvSpPr>
        <dsp:cNvPr id="0" name=""/>
        <dsp:cNvSpPr/>
      </dsp:nvSpPr>
      <dsp:spPr>
        <a:xfrm>
          <a:off x="2845286" y="948008"/>
          <a:ext cx="2364994" cy="2782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DB0866-A5ED-433B-A973-FD377CDDCDDC}">
      <dsp:nvSpPr>
        <dsp:cNvPr id="0" name=""/>
        <dsp:cNvSpPr/>
      </dsp:nvSpPr>
      <dsp:spPr>
        <a:xfrm>
          <a:off x="2963535" y="1059301"/>
          <a:ext cx="2128495" cy="1808525"/>
        </a:xfrm>
        <a:prstGeom prst="rect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C4D0E-5D81-41D5-98E5-2C12CCAC1666}">
      <dsp:nvSpPr>
        <dsp:cNvPr id="0" name=""/>
        <dsp:cNvSpPr/>
      </dsp:nvSpPr>
      <dsp:spPr>
        <a:xfrm>
          <a:off x="2963535" y="2867827"/>
          <a:ext cx="2128495" cy="75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Direct Deposit System</a:t>
          </a:r>
        </a:p>
      </dsp:txBody>
      <dsp:txXfrm>
        <a:off x="2963535" y="2867827"/>
        <a:ext cx="2128495" cy="751233"/>
      </dsp:txXfrm>
    </dsp:sp>
    <dsp:sp modelId="{1E7A58A9-2FED-427A-88CE-02299D4E4F17}">
      <dsp:nvSpPr>
        <dsp:cNvPr id="0" name=""/>
        <dsp:cNvSpPr/>
      </dsp:nvSpPr>
      <dsp:spPr>
        <a:xfrm>
          <a:off x="5689366" y="948008"/>
          <a:ext cx="2364994" cy="2782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1182C-925B-4853-8A2A-9FF3FC88382F}">
      <dsp:nvSpPr>
        <dsp:cNvPr id="0" name=""/>
        <dsp:cNvSpPr/>
      </dsp:nvSpPr>
      <dsp:spPr>
        <a:xfrm>
          <a:off x="5807616" y="1059301"/>
          <a:ext cx="2128495" cy="1808525"/>
        </a:xfrm>
        <a:prstGeom prst="rect">
          <a:avLst/>
        </a:prstGeom>
        <a:blipFill>
          <a:blip xmlns:r="http://schemas.openxmlformats.org/officeDocument/2006/relationships"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BD4D6-6E39-49E4-A1BB-12BCD61C4AA2}">
      <dsp:nvSpPr>
        <dsp:cNvPr id="0" name=""/>
        <dsp:cNvSpPr/>
      </dsp:nvSpPr>
      <dsp:spPr>
        <a:xfrm>
          <a:off x="5807616" y="2867827"/>
          <a:ext cx="2128495" cy="75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Changes in pay</a:t>
          </a:r>
        </a:p>
      </dsp:txBody>
      <dsp:txXfrm>
        <a:off x="5807616" y="2867827"/>
        <a:ext cx="2128495" cy="751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A94EA8-0F8B-4229-BFDC-5E53D9E85E17}">
      <dsp:nvSpPr>
        <dsp:cNvPr id="0" name=""/>
        <dsp:cNvSpPr/>
      </dsp:nvSpPr>
      <dsp:spPr>
        <a:xfrm>
          <a:off x="2920365" y="2791120"/>
          <a:ext cx="2160270" cy="21602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Automated System</a:t>
          </a:r>
        </a:p>
      </dsp:txBody>
      <dsp:txXfrm>
        <a:off x="3236729" y="3107484"/>
        <a:ext cx="1527542" cy="1527542"/>
      </dsp:txXfrm>
    </dsp:sp>
    <dsp:sp modelId="{435A28A8-1B62-439A-B603-7EC88D9B5100}">
      <dsp:nvSpPr>
        <dsp:cNvPr id="0" name=""/>
        <dsp:cNvSpPr/>
      </dsp:nvSpPr>
      <dsp:spPr>
        <a:xfrm rot="12536436">
          <a:off x="970658" y="2471103"/>
          <a:ext cx="2108856" cy="61567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56203-2B8E-4EB8-85C3-798680F49FF2}">
      <dsp:nvSpPr>
        <dsp:cNvPr id="0" name=""/>
        <dsp:cNvSpPr/>
      </dsp:nvSpPr>
      <dsp:spPr>
        <a:xfrm>
          <a:off x="76205" y="1447799"/>
          <a:ext cx="2052256" cy="16418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Monitor your pay</a:t>
          </a:r>
        </a:p>
      </dsp:txBody>
      <dsp:txXfrm>
        <a:off x="124292" y="1495886"/>
        <a:ext cx="1956082" cy="1545631"/>
      </dsp:txXfrm>
    </dsp:sp>
    <dsp:sp modelId="{1B7E3E24-157D-47AD-8B2A-8A827174578C}">
      <dsp:nvSpPr>
        <dsp:cNvPr id="0" name=""/>
        <dsp:cNvSpPr/>
      </dsp:nvSpPr>
      <dsp:spPr>
        <a:xfrm rot="16200000">
          <a:off x="3070332" y="1444841"/>
          <a:ext cx="1860335" cy="61567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F5BD8-FA1C-4A43-A6F8-CAB73B2352DC}">
      <dsp:nvSpPr>
        <dsp:cNvPr id="0" name=""/>
        <dsp:cNvSpPr/>
      </dsp:nvSpPr>
      <dsp:spPr>
        <a:xfrm>
          <a:off x="2974371" y="1609"/>
          <a:ext cx="2052256" cy="16418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Make changes</a:t>
          </a:r>
        </a:p>
      </dsp:txBody>
      <dsp:txXfrm>
        <a:off x="3022458" y="49696"/>
        <a:ext cx="1956082" cy="1545631"/>
      </dsp:txXfrm>
    </dsp:sp>
    <dsp:sp modelId="{FAD902B4-3C28-4A0C-A702-04AE5AF12961}">
      <dsp:nvSpPr>
        <dsp:cNvPr id="0" name=""/>
        <dsp:cNvSpPr/>
      </dsp:nvSpPr>
      <dsp:spPr>
        <a:xfrm rot="19781016">
          <a:off x="4897035" y="2460454"/>
          <a:ext cx="1979438" cy="61567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506F40-843E-4F1A-B447-23D82940AD1F}">
      <dsp:nvSpPr>
        <dsp:cNvPr id="0" name=""/>
        <dsp:cNvSpPr/>
      </dsp:nvSpPr>
      <dsp:spPr>
        <a:xfrm>
          <a:off x="5715003" y="1447804"/>
          <a:ext cx="2052256" cy="16418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latin typeface="+mj-lt"/>
            </a:rPr>
            <a:t>Manage your money</a:t>
          </a:r>
        </a:p>
      </dsp:txBody>
      <dsp:txXfrm>
        <a:off x="5763090" y="1495891"/>
        <a:ext cx="1956082" cy="15456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822E9-55E1-48A2-BFD6-40C69F2A0543}">
      <dsp:nvSpPr>
        <dsp:cNvPr id="0" name=""/>
        <dsp:cNvSpPr/>
      </dsp:nvSpPr>
      <dsp:spPr>
        <a:xfrm>
          <a:off x="3021880" y="110"/>
          <a:ext cx="3106117" cy="1404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Base pay</a:t>
          </a:r>
        </a:p>
      </dsp:txBody>
      <dsp:txXfrm>
        <a:off x="3021880" y="110"/>
        <a:ext cx="3106117" cy="1404847"/>
      </dsp:txXfrm>
    </dsp:sp>
    <dsp:sp modelId="{9CCE8F70-7494-437A-B8F1-D01BB61B03EF}">
      <dsp:nvSpPr>
        <dsp:cNvPr id="0" name=""/>
        <dsp:cNvSpPr/>
      </dsp:nvSpPr>
      <dsp:spPr>
        <a:xfrm>
          <a:off x="1492001" y="110"/>
          <a:ext cx="1390798" cy="140484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CE207-3834-4257-B4B5-4128D6408180}">
      <dsp:nvSpPr>
        <dsp:cNvPr id="0" name=""/>
        <dsp:cNvSpPr/>
      </dsp:nvSpPr>
      <dsp:spPr>
        <a:xfrm>
          <a:off x="1492001" y="1636757"/>
          <a:ext cx="3106117" cy="1404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Special pay</a:t>
          </a:r>
        </a:p>
      </dsp:txBody>
      <dsp:txXfrm>
        <a:off x="1492001" y="1636757"/>
        <a:ext cx="3106117" cy="1404847"/>
      </dsp:txXfrm>
    </dsp:sp>
    <dsp:sp modelId="{3E707DDC-AF82-4182-A7AD-4BB73EC92E86}">
      <dsp:nvSpPr>
        <dsp:cNvPr id="0" name=""/>
        <dsp:cNvSpPr/>
      </dsp:nvSpPr>
      <dsp:spPr>
        <a:xfrm>
          <a:off x="4737199" y="1636757"/>
          <a:ext cx="1390798" cy="1404847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FA33D-852F-4C58-A1BC-BEB1710020F6}">
      <dsp:nvSpPr>
        <dsp:cNvPr id="0" name=""/>
        <dsp:cNvSpPr/>
      </dsp:nvSpPr>
      <dsp:spPr>
        <a:xfrm>
          <a:off x="3021880" y="3273404"/>
          <a:ext cx="3106117" cy="14048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Incentive pays</a:t>
          </a:r>
        </a:p>
      </dsp:txBody>
      <dsp:txXfrm>
        <a:off x="3021880" y="3273404"/>
        <a:ext cx="3106117" cy="1404847"/>
      </dsp:txXfrm>
    </dsp:sp>
    <dsp:sp modelId="{6C0FBC54-BD0E-41F7-A15E-EC4995CB8675}">
      <dsp:nvSpPr>
        <dsp:cNvPr id="0" name=""/>
        <dsp:cNvSpPr/>
      </dsp:nvSpPr>
      <dsp:spPr>
        <a:xfrm>
          <a:off x="1492001" y="3273404"/>
          <a:ext cx="1390798" cy="140484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C11B7-9689-4F12-985A-E3DAF178BD1A}">
      <dsp:nvSpPr>
        <dsp:cNvPr id="0" name=""/>
        <dsp:cNvSpPr/>
      </dsp:nvSpPr>
      <dsp:spPr>
        <a:xfrm>
          <a:off x="1205" y="948008"/>
          <a:ext cx="2364994" cy="2782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6451F2-E878-4B55-A484-00936FBEFF72}">
      <dsp:nvSpPr>
        <dsp:cNvPr id="0" name=""/>
        <dsp:cNvSpPr/>
      </dsp:nvSpPr>
      <dsp:spPr>
        <a:xfrm>
          <a:off x="119455" y="1059301"/>
          <a:ext cx="2128495" cy="180852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7CB18-5077-42A7-BD5E-D11B8ECCF2D0}">
      <dsp:nvSpPr>
        <dsp:cNvPr id="0" name=""/>
        <dsp:cNvSpPr/>
      </dsp:nvSpPr>
      <dsp:spPr>
        <a:xfrm>
          <a:off x="119455" y="2867827"/>
          <a:ext cx="2128495" cy="75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Housing</a:t>
          </a:r>
        </a:p>
      </dsp:txBody>
      <dsp:txXfrm>
        <a:off x="119455" y="2867827"/>
        <a:ext cx="2128495" cy="751233"/>
      </dsp:txXfrm>
    </dsp:sp>
    <dsp:sp modelId="{2A49871F-5DAC-4E9C-B63E-AE10CFDE5C4A}">
      <dsp:nvSpPr>
        <dsp:cNvPr id="0" name=""/>
        <dsp:cNvSpPr/>
      </dsp:nvSpPr>
      <dsp:spPr>
        <a:xfrm>
          <a:off x="2845286" y="948008"/>
          <a:ext cx="2364994" cy="2782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9E6B97-D080-45F3-AB20-81A2872769A6}">
      <dsp:nvSpPr>
        <dsp:cNvPr id="0" name=""/>
        <dsp:cNvSpPr/>
      </dsp:nvSpPr>
      <dsp:spPr>
        <a:xfrm>
          <a:off x="2963535" y="1059301"/>
          <a:ext cx="2128495" cy="180852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1F497-A70B-4566-9A5E-BCA55EA2B92D}">
      <dsp:nvSpPr>
        <dsp:cNvPr id="0" name=""/>
        <dsp:cNvSpPr/>
      </dsp:nvSpPr>
      <dsp:spPr>
        <a:xfrm>
          <a:off x="2963535" y="2867827"/>
          <a:ext cx="2128495" cy="75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Living expenses</a:t>
          </a:r>
        </a:p>
      </dsp:txBody>
      <dsp:txXfrm>
        <a:off x="2963535" y="2867827"/>
        <a:ext cx="2128495" cy="751233"/>
      </dsp:txXfrm>
    </dsp:sp>
    <dsp:sp modelId="{7E32107B-979A-4C5B-8BE3-D21A8DCB0250}">
      <dsp:nvSpPr>
        <dsp:cNvPr id="0" name=""/>
        <dsp:cNvSpPr/>
      </dsp:nvSpPr>
      <dsp:spPr>
        <a:xfrm>
          <a:off x="5689366" y="948008"/>
          <a:ext cx="2364994" cy="27823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41DAE0-D311-466D-AEB0-4FFC5D2B103F}">
      <dsp:nvSpPr>
        <dsp:cNvPr id="0" name=""/>
        <dsp:cNvSpPr/>
      </dsp:nvSpPr>
      <dsp:spPr>
        <a:xfrm>
          <a:off x="5807616" y="1059301"/>
          <a:ext cx="2128495" cy="180852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FA3F5-CF99-41EB-814C-ABB6C31BDCD4}">
      <dsp:nvSpPr>
        <dsp:cNvPr id="0" name=""/>
        <dsp:cNvSpPr/>
      </dsp:nvSpPr>
      <dsp:spPr>
        <a:xfrm>
          <a:off x="5807616" y="2867827"/>
          <a:ext cx="2128495" cy="751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Moving or travel expenses</a:t>
          </a:r>
        </a:p>
      </dsp:txBody>
      <dsp:txXfrm>
        <a:off x="5807616" y="2867827"/>
        <a:ext cx="2128495" cy="7512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23013-5E01-4A37-A2A1-B646FEA7AC3B}">
      <dsp:nvSpPr>
        <dsp:cNvPr id="0" name=""/>
        <dsp:cNvSpPr/>
      </dsp:nvSpPr>
      <dsp:spPr>
        <a:xfrm>
          <a:off x="748534" y="92986"/>
          <a:ext cx="2036586" cy="2395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73BDB-542E-4A27-B739-D84F478C2921}">
      <dsp:nvSpPr>
        <dsp:cNvPr id="0" name=""/>
        <dsp:cNvSpPr/>
      </dsp:nvSpPr>
      <dsp:spPr>
        <a:xfrm>
          <a:off x="850364" y="188826"/>
          <a:ext cx="1832927" cy="155738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772CE5-30B9-4CB0-BA43-D5BE78EF7703}">
      <dsp:nvSpPr>
        <dsp:cNvPr id="0" name=""/>
        <dsp:cNvSpPr/>
      </dsp:nvSpPr>
      <dsp:spPr>
        <a:xfrm>
          <a:off x="850364" y="1746215"/>
          <a:ext cx="1832927" cy="64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Mileage/ transportation</a:t>
          </a:r>
        </a:p>
      </dsp:txBody>
      <dsp:txXfrm>
        <a:off x="850364" y="1746215"/>
        <a:ext cx="1832927" cy="646915"/>
      </dsp:txXfrm>
    </dsp:sp>
    <dsp:sp modelId="{B45D49CF-3FBC-4539-BB17-BBC1FDF4CF72}">
      <dsp:nvSpPr>
        <dsp:cNvPr id="0" name=""/>
        <dsp:cNvSpPr/>
      </dsp:nvSpPr>
      <dsp:spPr>
        <a:xfrm>
          <a:off x="3172706" y="92986"/>
          <a:ext cx="2036586" cy="2395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35B48-A348-4AD0-85F4-20792CCC4D6F}">
      <dsp:nvSpPr>
        <dsp:cNvPr id="0" name=""/>
        <dsp:cNvSpPr/>
      </dsp:nvSpPr>
      <dsp:spPr>
        <a:xfrm>
          <a:off x="3274536" y="188826"/>
          <a:ext cx="1832927" cy="1557389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4AB8C-59C0-417C-BC68-D17C7597B785}">
      <dsp:nvSpPr>
        <dsp:cNvPr id="0" name=""/>
        <dsp:cNvSpPr/>
      </dsp:nvSpPr>
      <dsp:spPr>
        <a:xfrm>
          <a:off x="3274536" y="1746215"/>
          <a:ext cx="1832927" cy="64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Per diem</a:t>
          </a:r>
        </a:p>
      </dsp:txBody>
      <dsp:txXfrm>
        <a:off x="3274536" y="1746215"/>
        <a:ext cx="1832927" cy="646915"/>
      </dsp:txXfrm>
    </dsp:sp>
    <dsp:sp modelId="{A5337C54-C908-4FCE-B9FA-070322DB5488}">
      <dsp:nvSpPr>
        <dsp:cNvPr id="0" name=""/>
        <dsp:cNvSpPr/>
      </dsp:nvSpPr>
      <dsp:spPr>
        <a:xfrm>
          <a:off x="5596878" y="92986"/>
          <a:ext cx="2036586" cy="2395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180B2-E975-47B5-96F9-DBD8FF0906D7}">
      <dsp:nvSpPr>
        <dsp:cNvPr id="0" name=""/>
        <dsp:cNvSpPr/>
      </dsp:nvSpPr>
      <dsp:spPr>
        <a:xfrm>
          <a:off x="5698708" y="188826"/>
          <a:ext cx="1832927" cy="155738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A5F814-5CD6-42CC-B4E5-59314451C4E5}">
      <dsp:nvSpPr>
        <dsp:cNvPr id="0" name=""/>
        <dsp:cNvSpPr/>
      </dsp:nvSpPr>
      <dsp:spPr>
        <a:xfrm>
          <a:off x="5698708" y="1746215"/>
          <a:ext cx="1832927" cy="64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Miscellaneous</a:t>
          </a:r>
        </a:p>
      </dsp:txBody>
      <dsp:txXfrm>
        <a:off x="5698708" y="1746215"/>
        <a:ext cx="1832927" cy="646915"/>
      </dsp:txXfrm>
    </dsp:sp>
    <dsp:sp modelId="{EEE7BF58-D50A-4E75-877C-32A093641036}">
      <dsp:nvSpPr>
        <dsp:cNvPr id="0" name=""/>
        <dsp:cNvSpPr/>
      </dsp:nvSpPr>
      <dsp:spPr>
        <a:xfrm>
          <a:off x="1960620" y="2692629"/>
          <a:ext cx="2036586" cy="2395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652BE-75A6-45DE-9CA8-7A03776EB07F}">
      <dsp:nvSpPr>
        <dsp:cNvPr id="0" name=""/>
        <dsp:cNvSpPr/>
      </dsp:nvSpPr>
      <dsp:spPr>
        <a:xfrm>
          <a:off x="2062450" y="2788468"/>
          <a:ext cx="1832927" cy="155738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DC1092-6138-41BA-BF58-917A84CB5B31}">
      <dsp:nvSpPr>
        <dsp:cNvPr id="0" name=""/>
        <dsp:cNvSpPr/>
      </dsp:nvSpPr>
      <dsp:spPr>
        <a:xfrm>
          <a:off x="2062450" y="4345858"/>
          <a:ext cx="1832927" cy="64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Shipment of goods</a:t>
          </a:r>
        </a:p>
      </dsp:txBody>
      <dsp:txXfrm>
        <a:off x="2062450" y="4345858"/>
        <a:ext cx="1832927" cy="646915"/>
      </dsp:txXfrm>
    </dsp:sp>
    <dsp:sp modelId="{4CBFCB7A-7DD7-4C0C-8279-2D94565AC1AC}">
      <dsp:nvSpPr>
        <dsp:cNvPr id="0" name=""/>
        <dsp:cNvSpPr/>
      </dsp:nvSpPr>
      <dsp:spPr>
        <a:xfrm>
          <a:off x="4384792" y="2692629"/>
          <a:ext cx="2036586" cy="23959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0AF584-8409-4926-8A21-A8FB4096C15F}">
      <dsp:nvSpPr>
        <dsp:cNvPr id="0" name=""/>
        <dsp:cNvSpPr/>
      </dsp:nvSpPr>
      <dsp:spPr>
        <a:xfrm>
          <a:off x="4486622" y="2788468"/>
          <a:ext cx="1832927" cy="1557389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844039-76F2-485D-8AB3-5598C060E2E3}">
      <dsp:nvSpPr>
        <dsp:cNvPr id="0" name=""/>
        <dsp:cNvSpPr/>
      </dsp:nvSpPr>
      <dsp:spPr>
        <a:xfrm>
          <a:off x="4486622" y="4345858"/>
          <a:ext cx="1832927" cy="646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Temporary lodging</a:t>
          </a:r>
        </a:p>
      </dsp:txBody>
      <dsp:txXfrm>
        <a:off x="4486622" y="4345858"/>
        <a:ext cx="1832927" cy="6469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A02F72-FC53-4BAE-B574-BC8001776075}">
      <dsp:nvSpPr>
        <dsp:cNvPr id="0" name=""/>
        <dsp:cNvSpPr/>
      </dsp:nvSpPr>
      <dsp:spPr>
        <a:xfrm>
          <a:off x="0" y="702894"/>
          <a:ext cx="2517364" cy="15104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SGLI and FSGLI</a:t>
          </a:r>
        </a:p>
      </dsp:txBody>
      <dsp:txXfrm>
        <a:off x="0" y="702894"/>
        <a:ext cx="2517364" cy="1510418"/>
      </dsp:txXfrm>
    </dsp:sp>
    <dsp:sp modelId="{8FB08B6B-CD64-4990-BED2-12B756C1FA53}">
      <dsp:nvSpPr>
        <dsp:cNvPr id="0" name=""/>
        <dsp:cNvSpPr/>
      </dsp:nvSpPr>
      <dsp:spPr>
        <a:xfrm>
          <a:off x="2769101" y="702894"/>
          <a:ext cx="2517364" cy="1510418"/>
        </a:xfrm>
        <a:prstGeom prst="rect">
          <a:avLst/>
        </a:prstGeom>
        <a:solidFill>
          <a:schemeClr val="accent1">
            <a:shade val="80000"/>
            <a:hueOff val="160400"/>
            <a:satOff val="-18153"/>
            <a:lumOff val="89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TSP</a:t>
          </a:r>
        </a:p>
      </dsp:txBody>
      <dsp:txXfrm>
        <a:off x="2769101" y="702894"/>
        <a:ext cx="2517364" cy="1510418"/>
      </dsp:txXfrm>
    </dsp:sp>
    <dsp:sp modelId="{04B05D5D-8A99-4036-9425-515E2BEDB362}">
      <dsp:nvSpPr>
        <dsp:cNvPr id="0" name=""/>
        <dsp:cNvSpPr/>
      </dsp:nvSpPr>
      <dsp:spPr>
        <a:xfrm>
          <a:off x="5538202" y="702894"/>
          <a:ext cx="2517364" cy="1510418"/>
        </a:xfrm>
        <a:prstGeom prst="rect">
          <a:avLst/>
        </a:prstGeom>
        <a:solidFill>
          <a:schemeClr val="accent1">
            <a:shade val="80000"/>
            <a:hueOff val="320800"/>
            <a:satOff val="-36306"/>
            <a:lumOff val="178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Medical and dental</a:t>
          </a:r>
        </a:p>
      </dsp:txBody>
      <dsp:txXfrm>
        <a:off x="5538202" y="702894"/>
        <a:ext cx="2517364" cy="1510418"/>
      </dsp:txXfrm>
    </dsp:sp>
    <dsp:sp modelId="{0EE17819-9E25-4239-AC24-80FF4151F65F}">
      <dsp:nvSpPr>
        <dsp:cNvPr id="0" name=""/>
        <dsp:cNvSpPr/>
      </dsp:nvSpPr>
      <dsp:spPr>
        <a:xfrm>
          <a:off x="0" y="2465049"/>
          <a:ext cx="2517364" cy="1510418"/>
        </a:xfrm>
        <a:prstGeom prst="rect">
          <a:avLst/>
        </a:prstGeom>
        <a:solidFill>
          <a:schemeClr val="accent1">
            <a:shade val="80000"/>
            <a:hueOff val="481200"/>
            <a:satOff val="-54460"/>
            <a:lumOff val="267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Education</a:t>
          </a:r>
        </a:p>
      </dsp:txBody>
      <dsp:txXfrm>
        <a:off x="0" y="2465049"/>
        <a:ext cx="2517364" cy="1510418"/>
      </dsp:txXfrm>
    </dsp:sp>
    <dsp:sp modelId="{578AE7FA-71CC-49F4-8EFC-9EAA1BE22351}">
      <dsp:nvSpPr>
        <dsp:cNvPr id="0" name=""/>
        <dsp:cNvSpPr/>
      </dsp:nvSpPr>
      <dsp:spPr>
        <a:xfrm>
          <a:off x="2769101" y="2465049"/>
          <a:ext cx="2517364" cy="1510418"/>
        </a:xfrm>
        <a:prstGeom prst="rect">
          <a:avLst/>
        </a:prstGeom>
        <a:solidFill>
          <a:schemeClr val="accent1">
            <a:shade val="80000"/>
            <a:hueOff val="641599"/>
            <a:satOff val="-72613"/>
            <a:lumOff val="357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Leave</a:t>
          </a:r>
        </a:p>
      </dsp:txBody>
      <dsp:txXfrm>
        <a:off x="2769101" y="2465049"/>
        <a:ext cx="2517364" cy="1510418"/>
      </dsp:txXfrm>
    </dsp:sp>
    <dsp:sp modelId="{9BE3CCE9-14CF-4690-BB5F-B5512629BF59}">
      <dsp:nvSpPr>
        <dsp:cNvPr id="0" name=""/>
        <dsp:cNvSpPr/>
      </dsp:nvSpPr>
      <dsp:spPr>
        <a:xfrm>
          <a:off x="5538202" y="2465049"/>
          <a:ext cx="2517364" cy="1510418"/>
        </a:xfrm>
        <a:prstGeom prst="rect">
          <a:avLst/>
        </a:prstGeom>
        <a:solidFill>
          <a:schemeClr val="accent1">
            <a:shade val="80000"/>
            <a:hueOff val="801999"/>
            <a:satOff val="-90766"/>
            <a:lumOff val="446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Retirement</a:t>
          </a:r>
        </a:p>
      </dsp:txBody>
      <dsp:txXfrm>
        <a:off x="5538202" y="2465049"/>
        <a:ext cx="2517364" cy="1510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0D1A-71AC-4F7A-A14C-2A90602EA74C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E2E1-CB26-4A80-A300-668C53CFE8A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7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6346941-68F9-49F2-BEB8-3176788A38D1}" type="slidenum">
              <a:rPr lang="en-US" altLang="en-US" smtClean="0">
                <a:latin typeface="Calibri" pitchFamily="34" charset="0"/>
              </a:rPr>
              <a:pPr eaLnBrk="1" hangingPunct="1"/>
              <a:t>12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2CE191FB-88BA-4BFF-B686-FF2661C8877F}" type="slidenum">
              <a:rPr lang="en-US" altLang="en-US" smtClean="0">
                <a:latin typeface="Calibri" pitchFamily="34" charset="0"/>
              </a:rPr>
              <a:pPr eaLnBrk="1" hangingPunct="1"/>
              <a:t>14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371600"/>
            <a:ext cx="7059613" cy="3529013"/>
          </a:xfrm>
          <a:prstGeom prst="rect">
            <a:avLst/>
          </a:prstGeom>
          <a:solidFill>
            <a:srgbClr val="B8B8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52400" y="6356350"/>
            <a:ext cx="8839200" cy="365125"/>
          </a:xfrm>
          <a:prstGeom prst="rect">
            <a:avLst/>
          </a:prstGeom>
          <a:solidFill>
            <a:srgbClr val="0071BC"/>
          </a:solidFill>
          <a:ln w="635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7" descr="CNIC-logo.pn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5214938"/>
            <a:ext cx="16002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>
            <a:spLocks/>
          </p:cNvSpPr>
          <p:nvPr userDrawn="1"/>
        </p:nvSpPr>
        <p:spPr>
          <a:xfrm>
            <a:off x="1933575" y="152400"/>
            <a:ext cx="7061200" cy="1143000"/>
          </a:xfrm>
          <a:prstGeom prst="snip1Rect">
            <a:avLst>
              <a:gd name="adj" fmla="val 46289"/>
            </a:avLst>
          </a:prstGeom>
          <a:solidFill>
            <a:srgbClr val="003A62"/>
          </a:solidFill>
          <a:ln w="63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1042988" y="152400"/>
            <a:ext cx="822325" cy="698500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52400" y="930275"/>
            <a:ext cx="822325" cy="365125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/>
          </p:cNvSpPr>
          <p:nvPr userDrawn="1"/>
        </p:nvSpPr>
        <p:spPr>
          <a:xfrm>
            <a:off x="1042988" y="930275"/>
            <a:ext cx="822325" cy="365125"/>
          </a:xfrm>
          <a:prstGeom prst="rect">
            <a:avLst/>
          </a:prstGeom>
          <a:solidFill>
            <a:srgbClr val="6CB7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1" name="Group 176"/>
          <p:cNvGrpSpPr>
            <a:grpSpLocks/>
          </p:cNvGrpSpPr>
          <p:nvPr userDrawn="1"/>
        </p:nvGrpSpPr>
        <p:grpSpPr bwMode="auto">
          <a:xfrm>
            <a:off x="7278688" y="4978400"/>
            <a:ext cx="1712912" cy="1266825"/>
            <a:chOff x="7277944" y="4977992"/>
            <a:chExt cx="1713656" cy="1267360"/>
          </a:xfrm>
        </p:grpSpPr>
        <p:sp>
          <p:nvSpPr>
            <p:cNvPr id="12" name="Rectangle 11"/>
            <p:cNvSpPr>
              <a:spLocks noChangeAspect="1"/>
            </p:cNvSpPr>
            <p:nvPr userDrawn="1"/>
          </p:nvSpPr>
          <p:spPr>
            <a:xfrm>
              <a:off x="7277944" y="4977992"/>
              <a:ext cx="822682" cy="822672"/>
            </a:xfrm>
            <a:prstGeom prst="rect">
              <a:avLst/>
            </a:prstGeom>
            <a:solidFill>
              <a:srgbClr val="0071B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 userDrawn="1"/>
          </p:nvSpPr>
          <p:spPr>
            <a:xfrm>
              <a:off x="8168918" y="4977992"/>
              <a:ext cx="822682" cy="822672"/>
            </a:xfrm>
            <a:prstGeom prst="rect">
              <a:avLst/>
            </a:prstGeom>
            <a:solidFill>
              <a:srgbClr val="003A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>
              <a:spLocks/>
            </p:cNvSpPr>
            <p:nvPr userDrawn="1"/>
          </p:nvSpPr>
          <p:spPr>
            <a:xfrm>
              <a:off x="7277944" y="5880073"/>
              <a:ext cx="822682" cy="365279"/>
            </a:xfrm>
            <a:prstGeom prst="rect">
              <a:avLst/>
            </a:prstGeom>
            <a:solidFill>
              <a:srgbClr val="003A6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/>
            </p:cNvSpPr>
            <p:nvPr userDrawn="1"/>
          </p:nvSpPr>
          <p:spPr>
            <a:xfrm>
              <a:off x="8168918" y="5880073"/>
              <a:ext cx="822682" cy="365279"/>
            </a:xfrm>
            <a:prstGeom prst="rect">
              <a:avLst/>
            </a:prstGeom>
            <a:solidFill>
              <a:srgbClr val="6CB7E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Round Single Corner Rectangle 17"/>
          <p:cNvSpPr/>
          <p:nvPr userDrawn="1"/>
        </p:nvSpPr>
        <p:spPr>
          <a:xfrm flipH="1">
            <a:off x="149225" y="152400"/>
            <a:ext cx="825500" cy="704850"/>
          </a:xfrm>
          <a:prstGeom prst="round1Rect">
            <a:avLst>
              <a:gd name="adj" fmla="val 27971"/>
            </a:avLst>
          </a:prstGeom>
          <a:solidFill>
            <a:srgbClr val="007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71600"/>
            <a:ext cx="7059168" cy="3352801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3A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" y="5604002"/>
            <a:ext cx="7057811" cy="64135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003A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9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79F1C7-A95E-49EC-9EF7-B9597EBB4DE9}" type="datetime1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9/1/2020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20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82ACF4A-51B7-45A4-AC74-868F4C12BC0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9106" y="3181541"/>
            <a:ext cx="1719072" cy="1719072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01726" y="1369604"/>
            <a:ext cx="1719072" cy="171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8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1174750"/>
          </a:xfrm>
        </p:spPr>
        <p:txBody>
          <a:bodyPr anchor="ctr" anchorCtr="0"/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8CB-7854-4A17-A6C6-05580451713B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D7F28-637C-497E-A658-6C3B784B0B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241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26502-802E-4EFF-8084-5C9403B2EE39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EAFD-5E36-4085-B577-C6248CCB17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766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D8A1-761D-4677-973A-EE55D0C607CE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D6151-948A-49C8-9193-6D77F6869A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8591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>
            <a:lvl1pPr>
              <a:defRPr b="1">
                <a:solidFill>
                  <a:srgbClr val="003A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BAA7D-99E3-400A-95D3-1FF1FC69CE48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6CBF-9A64-49DE-A782-3162EA35AD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678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6356350"/>
            <a:ext cx="8839200" cy="365125"/>
          </a:xfrm>
          <a:prstGeom prst="rect">
            <a:avLst/>
          </a:prstGeom>
          <a:solidFill>
            <a:srgbClr val="0071BC"/>
          </a:solidFill>
          <a:ln w="635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7" descr="CNIC-logo.png"/>
          <p:cNvPicPr>
            <a:picLocks noChangeAspect="1"/>
          </p:cNvPicPr>
          <p:nvPr userDrawn="1"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413" y="5262563"/>
            <a:ext cx="1600200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nip Single Corner Rectangle 5"/>
          <p:cNvSpPr>
            <a:spLocks/>
          </p:cNvSpPr>
          <p:nvPr userDrawn="1"/>
        </p:nvSpPr>
        <p:spPr>
          <a:xfrm>
            <a:off x="1924050" y="152400"/>
            <a:ext cx="7067550" cy="2944813"/>
          </a:xfrm>
          <a:prstGeom prst="snip1Rect">
            <a:avLst>
              <a:gd name="adj" fmla="val 38583"/>
            </a:avLst>
          </a:prstGeom>
          <a:solidFill>
            <a:srgbClr val="003A62"/>
          </a:solidFill>
          <a:ln w="63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1042988" y="152400"/>
            <a:ext cx="822325" cy="698500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>
            <a:off x="152400" y="930275"/>
            <a:ext cx="822325" cy="365125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1042988" y="930275"/>
            <a:ext cx="822325" cy="365125"/>
          </a:xfrm>
          <a:prstGeom prst="rect">
            <a:avLst/>
          </a:prstGeom>
          <a:solidFill>
            <a:srgbClr val="6CB7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149225" y="1371600"/>
            <a:ext cx="822325" cy="822325"/>
          </a:xfrm>
          <a:prstGeom prst="rect">
            <a:avLst/>
          </a:prstGeom>
          <a:solidFill>
            <a:srgbClr val="6CB7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ln>
                <a:solidFill>
                  <a:srgbClr val="CC99FF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1042988" y="1371600"/>
            <a:ext cx="822325" cy="822325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spect="1"/>
          </p:cNvSpPr>
          <p:nvPr userDrawn="1"/>
        </p:nvSpPr>
        <p:spPr>
          <a:xfrm>
            <a:off x="152400" y="2273300"/>
            <a:ext cx="822325" cy="823913"/>
          </a:xfrm>
          <a:prstGeom prst="rect">
            <a:avLst/>
          </a:prstGeom>
          <a:solidFill>
            <a:srgbClr val="003A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 userDrawn="1"/>
        </p:nvSpPr>
        <p:spPr>
          <a:xfrm>
            <a:off x="1042988" y="2273300"/>
            <a:ext cx="822325" cy="823913"/>
          </a:xfrm>
          <a:prstGeom prst="rect">
            <a:avLst/>
          </a:prstGeom>
          <a:solidFill>
            <a:srgbClr val="6CB7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ound Single Corner Rectangle 13"/>
          <p:cNvSpPr/>
          <p:nvPr userDrawn="1"/>
        </p:nvSpPr>
        <p:spPr>
          <a:xfrm flipH="1">
            <a:off x="149225" y="152400"/>
            <a:ext cx="825500" cy="704850"/>
          </a:xfrm>
          <a:prstGeom prst="round1Rect">
            <a:avLst>
              <a:gd name="adj" fmla="val 27971"/>
            </a:avLst>
          </a:prstGeom>
          <a:solidFill>
            <a:srgbClr val="007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24200"/>
            <a:ext cx="7772400" cy="1828800"/>
          </a:xfrm>
        </p:spPr>
        <p:txBody>
          <a:bodyPr>
            <a:normAutofit/>
          </a:bodyPr>
          <a:lstStyle>
            <a:lvl1pPr algn="ctr">
              <a:defRPr sz="3600" b="1" cap="none">
                <a:solidFill>
                  <a:srgbClr val="003A6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958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003A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DEC75B-7B47-435C-B767-6A1AF4DE08CD}" type="datetime1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9/1/2020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552325-0335-4AC8-8710-414ACE4D407D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33" y="1447800"/>
            <a:ext cx="8055567" cy="4678363"/>
          </a:xfrm>
        </p:spPr>
        <p:txBody>
          <a:bodyPr/>
          <a:lstStyle>
            <a:lvl1pPr>
              <a:buClr>
                <a:srgbClr val="0071BC"/>
              </a:buClr>
              <a:defRPr/>
            </a:lvl1pPr>
            <a:lvl2pPr>
              <a:buClr>
                <a:srgbClr val="0071BC"/>
              </a:buClr>
              <a:defRPr/>
            </a:lvl2pPr>
            <a:lvl3pPr>
              <a:buClr>
                <a:srgbClr val="0071BC"/>
              </a:buClr>
              <a:defRPr/>
            </a:lvl3pPr>
            <a:lvl4pPr>
              <a:buClr>
                <a:srgbClr val="0071BC"/>
              </a:buClr>
              <a:defRPr/>
            </a:lvl4pPr>
            <a:lvl5pPr>
              <a:buClr>
                <a:srgbClr val="0071BC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EF7AE-36DB-4524-A926-7E041780C557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7BF91-E3BD-429C-9DF3-AED752DB234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34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52CF4-08F8-450D-8C84-0737A4A2E100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B9EA-78DF-4B03-BB69-AA916E802B7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10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152400" y="1371600"/>
            <a:ext cx="8839200" cy="5334000"/>
            <a:chOff x="152400" y="1371600"/>
            <a:chExt cx="8839200" cy="5334000"/>
          </a:xfrm>
          <a:solidFill>
            <a:srgbClr val="CCC1DA"/>
          </a:solidFill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152400" y="3176588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152400" y="13716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042988" y="13716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1933575" y="13716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2824163" y="13716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3714750" y="13716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52400" y="2273300"/>
              <a:ext cx="822325" cy="8239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1042988" y="2273300"/>
              <a:ext cx="822325" cy="8239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1933575" y="22733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2824163" y="22733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3714750" y="22733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1042988" y="3176588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1933575" y="31750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2824163" y="31750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3714750" y="31750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>
              <a:spLocks noChangeAspect="1"/>
            </p:cNvSpPr>
            <p:nvPr/>
          </p:nvSpPr>
          <p:spPr>
            <a:xfrm>
              <a:off x="4605338" y="3176588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>
              <a:spLocks noChangeAspect="1"/>
            </p:cNvSpPr>
            <p:nvPr/>
          </p:nvSpPr>
          <p:spPr>
            <a:xfrm>
              <a:off x="4605338" y="13716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>
              <a:spLocks noChangeAspect="1"/>
            </p:cNvSpPr>
            <p:nvPr/>
          </p:nvSpPr>
          <p:spPr>
            <a:xfrm>
              <a:off x="5495925" y="13716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35"/>
            <p:cNvSpPr>
              <a:spLocks noChangeAspect="1"/>
            </p:cNvSpPr>
            <p:nvPr/>
          </p:nvSpPr>
          <p:spPr>
            <a:xfrm>
              <a:off x="6386513" y="13716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4" name="Rectangle 36"/>
            <p:cNvSpPr>
              <a:spLocks noChangeAspect="1"/>
            </p:cNvSpPr>
            <p:nvPr/>
          </p:nvSpPr>
          <p:spPr>
            <a:xfrm>
              <a:off x="7278688" y="13716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>
              <a:spLocks noChangeAspect="1"/>
            </p:cNvSpPr>
            <p:nvPr/>
          </p:nvSpPr>
          <p:spPr>
            <a:xfrm>
              <a:off x="8169275" y="13716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>
              <a:spLocks noChangeAspect="1"/>
            </p:cNvSpPr>
            <p:nvPr/>
          </p:nvSpPr>
          <p:spPr>
            <a:xfrm>
              <a:off x="4605338" y="2273300"/>
              <a:ext cx="823912" cy="8239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>
              <a:spLocks noChangeAspect="1"/>
            </p:cNvSpPr>
            <p:nvPr/>
          </p:nvSpPr>
          <p:spPr>
            <a:xfrm>
              <a:off x="5495925" y="2273300"/>
              <a:ext cx="823913" cy="82391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/>
            <p:cNvSpPr>
              <a:spLocks noChangeAspect="1"/>
            </p:cNvSpPr>
            <p:nvPr/>
          </p:nvSpPr>
          <p:spPr>
            <a:xfrm>
              <a:off x="6386513" y="22733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>
              <a:spLocks noChangeAspect="1"/>
            </p:cNvSpPr>
            <p:nvPr/>
          </p:nvSpPr>
          <p:spPr>
            <a:xfrm>
              <a:off x="7278688" y="22733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>
              <a:spLocks noChangeAspect="1"/>
            </p:cNvSpPr>
            <p:nvPr/>
          </p:nvSpPr>
          <p:spPr>
            <a:xfrm>
              <a:off x="8169275" y="22733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>
              <a:spLocks noChangeAspect="1"/>
            </p:cNvSpPr>
            <p:nvPr/>
          </p:nvSpPr>
          <p:spPr>
            <a:xfrm>
              <a:off x="5495925" y="3176588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>
              <a:spLocks noChangeAspect="1"/>
            </p:cNvSpPr>
            <p:nvPr/>
          </p:nvSpPr>
          <p:spPr>
            <a:xfrm>
              <a:off x="6386513" y="31750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3" name="Rectangle 32"/>
            <p:cNvSpPr>
              <a:spLocks noChangeAspect="1"/>
            </p:cNvSpPr>
            <p:nvPr/>
          </p:nvSpPr>
          <p:spPr>
            <a:xfrm>
              <a:off x="7278688" y="31750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>
              <a:spLocks noChangeAspect="1"/>
            </p:cNvSpPr>
            <p:nvPr/>
          </p:nvSpPr>
          <p:spPr>
            <a:xfrm>
              <a:off x="8169275" y="31750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>
              <a:spLocks noChangeAspect="1"/>
            </p:cNvSpPr>
            <p:nvPr/>
          </p:nvSpPr>
          <p:spPr>
            <a:xfrm>
              <a:off x="152400" y="5883275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>
              <a:spLocks noChangeAspect="1"/>
            </p:cNvSpPr>
            <p:nvPr/>
          </p:nvSpPr>
          <p:spPr>
            <a:xfrm>
              <a:off x="152400" y="4078288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>
              <a:spLocks noChangeAspect="1"/>
            </p:cNvSpPr>
            <p:nvPr/>
          </p:nvSpPr>
          <p:spPr>
            <a:xfrm>
              <a:off x="1042988" y="4078288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>
              <a:spLocks noChangeAspect="1"/>
            </p:cNvSpPr>
            <p:nvPr/>
          </p:nvSpPr>
          <p:spPr>
            <a:xfrm>
              <a:off x="1933575" y="40767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/>
          </p:nvSpPr>
          <p:spPr>
            <a:xfrm>
              <a:off x="2824163" y="40767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3714750" y="40767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>
              <a:spLocks noChangeAspect="1"/>
            </p:cNvSpPr>
            <p:nvPr/>
          </p:nvSpPr>
          <p:spPr>
            <a:xfrm>
              <a:off x="152400" y="4979988"/>
              <a:ext cx="822325" cy="823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>
              <a:spLocks noChangeAspect="1"/>
            </p:cNvSpPr>
            <p:nvPr/>
          </p:nvSpPr>
          <p:spPr>
            <a:xfrm>
              <a:off x="1042988" y="4979988"/>
              <a:ext cx="822325" cy="823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Rectangle 42"/>
            <p:cNvSpPr>
              <a:spLocks noChangeAspect="1"/>
            </p:cNvSpPr>
            <p:nvPr/>
          </p:nvSpPr>
          <p:spPr>
            <a:xfrm>
              <a:off x="1933575" y="49784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4" name="Rectangle 43"/>
            <p:cNvSpPr>
              <a:spLocks noChangeAspect="1"/>
            </p:cNvSpPr>
            <p:nvPr/>
          </p:nvSpPr>
          <p:spPr>
            <a:xfrm>
              <a:off x="2824163" y="49784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5" name="Rectangle 44"/>
            <p:cNvSpPr>
              <a:spLocks noChangeAspect="1"/>
            </p:cNvSpPr>
            <p:nvPr/>
          </p:nvSpPr>
          <p:spPr>
            <a:xfrm>
              <a:off x="3714750" y="49784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Rectangle 45"/>
            <p:cNvSpPr>
              <a:spLocks noChangeAspect="1"/>
            </p:cNvSpPr>
            <p:nvPr/>
          </p:nvSpPr>
          <p:spPr>
            <a:xfrm>
              <a:off x="1042988" y="5883275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7" name="Rectangle 46"/>
            <p:cNvSpPr>
              <a:spLocks noChangeAspect="1"/>
            </p:cNvSpPr>
            <p:nvPr/>
          </p:nvSpPr>
          <p:spPr>
            <a:xfrm>
              <a:off x="1933575" y="58801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>
              <a:spLocks noChangeAspect="1"/>
            </p:cNvSpPr>
            <p:nvPr/>
          </p:nvSpPr>
          <p:spPr>
            <a:xfrm>
              <a:off x="2824163" y="58801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>
              <a:spLocks noChangeAspect="1"/>
            </p:cNvSpPr>
            <p:nvPr/>
          </p:nvSpPr>
          <p:spPr>
            <a:xfrm>
              <a:off x="3714750" y="5880100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0" name="Rectangle 49"/>
            <p:cNvSpPr>
              <a:spLocks noChangeAspect="1"/>
            </p:cNvSpPr>
            <p:nvPr/>
          </p:nvSpPr>
          <p:spPr>
            <a:xfrm>
              <a:off x="4605338" y="5883275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1" name="Rectangle 50"/>
            <p:cNvSpPr>
              <a:spLocks noChangeAspect="1"/>
            </p:cNvSpPr>
            <p:nvPr/>
          </p:nvSpPr>
          <p:spPr>
            <a:xfrm>
              <a:off x="4605338" y="4078288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2" name="Rectangle 51"/>
            <p:cNvSpPr>
              <a:spLocks noChangeAspect="1"/>
            </p:cNvSpPr>
            <p:nvPr/>
          </p:nvSpPr>
          <p:spPr>
            <a:xfrm>
              <a:off x="5495925" y="4078288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3" name="Rectangle 35"/>
            <p:cNvSpPr>
              <a:spLocks noChangeAspect="1"/>
            </p:cNvSpPr>
            <p:nvPr/>
          </p:nvSpPr>
          <p:spPr>
            <a:xfrm>
              <a:off x="6386513" y="40767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4" name="Rectangle 36"/>
            <p:cNvSpPr>
              <a:spLocks noChangeAspect="1"/>
            </p:cNvSpPr>
            <p:nvPr/>
          </p:nvSpPr>
          <p:spPr>
            <a:xfrm>
              <a:off x="7278688" y="40767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>
              <a:spLocks noChangeAspect="1"/>
            </p:cNvSpPr>
            <p:nvPr/>
          </p:nvSpPr>
          <p:spPr>
            <a:xfrm>
              <a:off x="8169275" y="40767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6" name="Rectangle 55"/>
            <p:cNvSpPr>
              <a:spLocks noChangeAspect="1"/>
            </p:cNvSpPr>
            <p:nvPr/>
          </p:nvSpPr>
          <p:spPr>
            <a:xfrm>
              <a:off x="4605338" y="4979988"/>
              <a:ext cx="823912" cy="823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7" name="Rectangle 56"/>
            <p:cNvSpPr>
              <a:spLocks noChangeAspect="1"/>
            </p:cNvSpPr>
            <p:nvPr/>
          </p:nvSpPr>
          <p:spPr>
            <a:xfrm>
              <a:off x="5495925" y="4979988"/>
              <a:ext cx="823913" cy="823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8" name="Rectangle 57"/>
            <p:cNvSpPr>
              <a:spLocks noChangeAspect="1"/>
            </p:cNvSpPr>
            <p:nvPr/>
          </p:nvSpPr>
          <p:spPr>
            <a:xfrm>
              <a:off x="6386513" y="49784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>
              <a:spLocks noChangeAspect="1"/>
            </p:cNvSpPr>
            <p:nvPr/>
          </p:nvSpPr>
          <p:spPr>
            <a:xfrm>
              <a:off x="7278688" y="49784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0" name="Rectangle 59"/>
            <p:cNvSpPr>
              <a:spLocks noChangeAspect="1"/>
            </p:cNvSpPr>
            <p:nvPr/>
          </p:nvSpPr>
          <p:spPr>
            <a:xfrm>
              <a:off x="8169275" y="49784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1" name="Rectangle 60"/>
            <p:cNvSpPr>
              <a:spLocks noChangeAspect="1"/>
            </p:cNvSpPr>
            <p:nvPr/>
          </p:nvSpPr>
          <p:spPr>
            <a:xfrm>
              <a:off x="5495925" y="5883275"/>
              <a:ext cx="823913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2" name="Rectangle 61"/>
            <p:cNvSpPr>
              <a:spLocks noChangeAspect="1"/>
            </p:cNvSpPr>
            <p:nvPr/>
          </p:nvSpPr>
          <p:spPr>
            <a:xfrm>
              <a:off x="6386513" y="5880100"/>
              <a:ext cx="823912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3" name="Rectangle 62"/>
            <p:cNvSpPr>
              <a:spLocks noChangeAspect="1"/>
            </p:cNvSpPr>
            <p:nvPr/>
          </p:nvSpPr>
          <p:spPr>
            <a:xfrm>
              <a:off x="7278688" y="58801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Rectangle 63"/>
            <p:cNvSpPr>
              <a:spLocks noChangeAspect="1"/>
            </p:cNvSpPr>
            <p:nvPr/>
          </p:nvSpPr>
          <p:spPr>
            <a:xfrm>
              <a:off x="8169275" y="5880100"/>
              <a:ext cx="822325" cy="82232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85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2F0E-3E5F-47ED-97C0-C0F35E5CB415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5E7E-AA7B-4E7D-9C85-E3851017A10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66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4"/>
          <p:cNvGrpSpPr>
            <a:grpSpLocks/>
          </p:cNvGrpSpPr>
          <p:nvPr userDrawn="1"/>
        </p:nvGrpSpPr>
        <p:grpSpPr bwMode="auto">
          <a:xfrm>
            <a:off x="152400" y="1371600"/>
            <a:ext cx="8839200" cy="5334000"/>
            <a:chOff x="152400" y="1371600"/>
            <a:chExt cx="8839200" cy="5334000"/>
          </a:xfrm>
          <a:solidFill>
            <a:srgbClr val="CCC1DA"/>
          </a:solidFill>
        </p:grpSpPr>
        <p:sp>
          <p:nvSpPr>
            <p:cNvPr id="5" name="Rectangle 4"/>
            <p:cNvSpPr>
              <a:spLocks noChangeAspect="1"/>
            </p:cNvSpPr>
            <p:nvPr/>
          </p:nvSpPr>
          <p:spPr>
            <a:xfrm>
              <a:off x="152400" y="50292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5"/>
            <p:cNvSpPr>
              <a:spLocks noChangeAspect="1"/>
            </p:cNvSpPr>
            <p:nvPr/>
          </p:nvSpPr>
          <p:spPr>
            <a:xfrm>
              <a:off x="152400" y="13716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Rectangle 6"/>
            <p:cNvSpPr>
              <a:spLocks noChangeAspect="1"/>
            </p:cNvSpPr>
            <p:nvPr/>
          </p:nvSpPr>
          <p:spPr>
            <a:xfrm>
              <a:off x="1938338" y="13716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>
              <a:spLocks noChangeAspect="1"/>
            </p:cNvSpPr>
            <p:nvPr/>
          </p:nvSpPr>
          <p:spPr>
            <a:xfrm>
              <a:off x="3724275" y="137160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>
              <a:spLocks noChangeAspect="1"/>
            </p:cNvSpPr>
            <p:nvPr/>
          </p:nvSpPr>
          <p:spPr>
            <a:xfrm>
              <a:off x="5516563" y="137160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>
              <a:spLocks noChangeAspect="1"/>
            </p:cNvSpPr>
            <p:nvPr/>
          </p:nvSpPr>
          <p:spPr>
            <a:xfrm>
              <a:off x="7308850" y="137160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152400" y="32004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1938338" y="32004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>
              <a:spLocks noChangeAspect="1"/>
            </p:cNvSpPr>
            <p:nvPr/>
          </p:nvSpPr>
          <p:spPr>
            <a:xfrm>
              <a:off x="3724275" y="3197225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5516563" y="3197225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>
            <a:xfrm>
              <a:off x="7308850" y="3197225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>
              <a:spLocks noChangeAspect="1"/>
            </p:cNvSpPr>
            <p:nvPr/>
          </p:nvSpPr>
          <p:spPr>
            <a:xfrm>
              <a:off x="1938338" y="5029200"/>
              <a:ext cx="1676400" cy="16764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>
              <a:spLocks noChangeAspect="1"/>
            </p:cNvSpPr>
            <p:nvPr/>
          </p:nvSpPr>
          <p:spPr>
            <a:xfrm>
              <a:off x="3724275" y="502285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>
              <a:spLocks noChangeAspect="1"/>
            </p:cNvSpPr>
            <p:nvPr/>
          </p:nvSpPr>
          <p:spPr>
            <a:xfrm>
              <a:off x="5516563" y="502285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8"/>
            <p:cNvSpPr>
              <a:spLocks noChangeAspect="1"/>
            </p:cNvSpPr>
            <p:nvPr/>
          </p:nvSpPr>
          <p:spPr>
            <a:xfrm>
              <a:off x="7308850" y="5022850"/>
              <a:ext cx="1682750" cy="16827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0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467600" cy="1143000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ECC24-2F2B-4DB2-9359-C43AA7A45086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C863-DFBB-409C-A0B5-9BA004942AC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19392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>
            <a:lvl1pPr>
              <a:buNone/>
              <a:defRPr sz="2400">
                <a:solidFill>
                  <a:srgbClr val="0071BC"/>
                </a:solidFill>
              </a:defRPr>
            </a:lvl1pPr>
            <a:lvl2pPr>
              <a:buClr>
                <a:srgbClr val="0071BC"/>
              </a:buClr>
              <a:defRPr sz="2400"/>
            </a:lvl2pPr>
            <a:lvl3pPr>
              <a:buClr>
                <a:srgbClr val="0071BC"/>
              </a:buClr>
              <a:defRPr sz="2000"/>
            </a:lvl3pPr>
            <a:lvl4pPr>
              <a:buClr>
                <a:srgbClr val="0071BC"/>
              </a:buClr>
              <a:defRPr sz="1800"/>
            </a:lvl4pPr>
            <a:lvl5pPr>
              <a:buClr>
                <a:srgbClr val="0071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>
            <a:lvl1pPr>
              <a:buNone/>
              <a:defRPr sz="2400">
                <a:solidFill>
                  <a:srgbClr val="0071BC"/>
                </a:solidFill>
              </a:defRPr>
            </a:lvl1pPr>
            <a:lvl2pPr>
              <a:buClr>
                <a:srgbClr val="0071BC"/>
              </a:buClr>
              <a:defRPr sz="2400"/>
            </a:lvl2pPr>
            <a:lvl3pPr>
              <a:buClr>
                <a:srgbClr val="0071BC"/>
              </a:buClr>
              <a:defRPr sz="2000"/>
            </a:lvl3pPr>
            <a:lvl4pPr>
              <a:buClr>
                <a:srgbClr val="0071BC"/>
              </a:buClr>
              <a:defRPr sz="1800"/>
            </a:lvl4pPr>
            <a:lvl5pPr>
              <a:buClr>
                <a:srgbClr val="0071B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882F-F94B-4F19-90BE-BFF2BBF51F29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0A356-8A59-4953-8998-9D5065AC1C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0412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1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0071BC"/>
              </a:buClr>
              <a:defRPr sz="2400"/>
            </a:lvl1pPr>
            <a:lvl2pPr>
              <a:buClr>
                <a:srgbClr val="0071BC"/>
              </a:buClr>
              <a:defRPr sz="2000"/>
            </a:lvl2pPr>
            <a:lvl3pPr>
              <a:buClr>
                <a:srgbClr val="0071BC"/>
              </a:buClr>
              <a:defRPr sz="1800"/>
            </a:lvl3pPr>
            <a:lvl4pPr>
              <a:buClr>
                <a:srgbClr val="0071BC"/>
              </a:buClr>
              <a:defRPr sz="1600"/>
            </a:lvl4pPr>
            <a:lvl5pPr>
              <a:buClr>
                <a:srgbClr val="0071B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71B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0071BC"/>
              </a:buClr>
              <a:defRPr sz="2400"/>
            </a:lvl1pPr>
            <a:lvl2pPr>
              <a:buClr>
                <a:srgbClr val="0071BC"/>
              </a:buClr>
              <a:defRPr sz="2000"/>
            </a:lvl2pPr>
            <a:lvl3pPr>
              <a:buClr>
                <a:srgbClr val="0071BC"/>
              </a:buClr>
              <a:defRPr sz="1800"/>
            </a:lvl3pPr>
            <a:lvl4pPr>
              <a:buClr>
                <a:srgbClr val="0071BC"/>
              </a:buClr>
              <a:defRPr sz="1600"/>
            </a:lvl4pPr>
            <a:lvl5pPr>
              <a:buClr>
                <a:srgbClr val="0071BC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A5715-B3C2-4F70-B390-E7182A98C572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58B43-F6E4-4150-98CB-2C3197600D3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43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8EBC-81AC-4281-A0E1-907675F02626}" type="datetime1">
              <a:rPr lang="en-US" altLang="en-US" smtClean="0"/>
              <a:pPr>
                <a:defRPr/>
              </a:pPr>
              <a:t>9/1/2020</a:t>
            </a:fld>
            <a:endParaRPr lang="en-US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B45CC-9DA8-451F-86A8-D186594AA8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914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Single Corner Rectangle 14"/>
          <p:cNvSpPr>
            <a:spLocks/>
          </p:cNvSpPr>
          <p:nvPr userDrawn="1"/>
        </p:nvSpPr>
        <p:spPr>
          <a:xfrm>
            <a:off x="590550" y="152400"/>
            <a:ext cx="8401050" cy="1143000"/>
          </a:xfrm>
          <a:prstGeom prst="snip1Rect">
            <a:avLst>
              <a:gd name="adj" fmla="val 46289"/>
            </a:avLst>
          </a:prstGeom>
          <a:solidFill>
            <a:srgbClr val="003A62"/>
          </a:solidFill>
          <a:ln w="63500" cap="sq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>
            <a:spLocks/>
          </p:cNvSpPr>
          <p:nvPr userDrawn="1"/>
        </p:nvSpPr>
        <p:spPr>
          <a:xfrm>
            <a:off x="152400" y="930275"/>
            <a:ext cx="384175" cy="365125"/>
          </a:xfrm>
          <a:prstGeom prst="rect">
            <a:avLst/>
          </a:prstGeom>
          <a:solidFill>
            <a:srgbClr val="007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ound Single Corner Rectangle 16"/>
          <p:cNvSpPr/>
          <p:nvPr userDrawn="1"/>
        </p:nvSpPr>
        <p:spPr>
          <a:xfrm flipH="1">
            <a:off x="149225" y="152400"/>
            <a:ext cx="377825" cy="704850"/>
          </a:xfrm>
          <a:prstGeom prst="round1Rect">
            <a:avLst>
              <a:gd name="adj" fmla="val 50000"/>
            </a:avLst>
          </a:prstGeom>
          <a:solidFill>
            <a:srgbClr val="6CB7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87552" y="152400"/>
            <a:ext cx="7449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0550" y="1447800"/>
            <a:ext cx="80962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rebuchet MS" pitchFamily="-10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FB0EA8FC-B38A-495A-A657-7A0644C870B3}" type="datetime1">
              <a:rPr lang="en-US" altLang="en-US" smtClean="0">
                <a:ea typeface="ＭＳ Ｐゴシック" pitchFamily="-10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9/1/2020</a:t>
            </a:fld>
            <a:endParaRPr lang="en-US" altLang="en-US" dirty="0">
              <a:ea typeface="ＭＳ Ｐゴシック" pitchFamily="-10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rebuchet MS" pitchFamily="-10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00C39C8-A791-4A1D-9444-76B62A7D5131}" type="slidenum">
              <a:rPr lang="en-US" altLang="en-US">
                <a:ea typeface="ＭＳ Ｐゴシック" pitchFamily="-10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ea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46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-104" charset="-128"/>
          <a:cs typeface="ＭＳ Ｐゴシック" pitchFamily="-10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itchFamily="-104" charset="0"/>
          <a:ea typeface="ＭＳ Ｐゴシック" pitchFamily="-104" charset="-128"/>
          <a:cs typeface="ＭＳ Ｐゴシック" pitchFamily="-104" charset="-128"/>
        </a:defRPr>
      </a:lvl9pPr>
    </p:titleStyle>
    <p:bodyStyle>
      <a:lvl1pPr marL="342900" indent="-34290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0071BC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-104" charset="-128"/>
          <a:cs typeface="ＭＳ Ｐゴシック" pitchFamily="-104" charset="-128"/>
        </a:defRPr>
      </a:lvl1pPr>
      <a:lvl2pPr marL="742950" indent="-28575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0071B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2pPr>
      <a:lvl3pPr marL="11430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0071BC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3pPr>
      <a:lvl4pPr marL="16002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0071BC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4pPr>
      <a:lvl5pPr marL="2057400" indent="-228600" algn="l" defTabSz="457200" rtl="0" eaLnBrk="0" fontAlgn="base" hangingPunct="0">
        <a:lnSpc>
          <a:spcPts val="3200"/>
        </a:lnSpc>
        <a:spcBef>
          <a:spcPts val="1200"/>
        </a:spcBef>
        <a:spcAft>
          <a:spcPts val="1200"/>
        </a:spcAft>
        <a:buClr>
          <a:srgbClr val="0071BC"/>
        </a:buClr>
        <a:buFont typeface="Arial" charset="0"/>
        <a:buChar char="»"/>
        <a:defRPr sz="2800" kern="1200">
          <a:solidFill>
            <a:schemeClr val="tx1"/>
          </a:solidFill>
          <a:latin typeface="+mn-lt"/>
          <a:ea typeface="ＭＳ Ｐゴシック" pitchFamily="-10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3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5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ypay.dfas.mil/mypay.aspx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/>
          </p:nvPr>
        </p:nvSpPr>
        <p:spPr>
          <a:xfrm>
            <a:off x="290629" y="1456664"/>
            <a:ext cx="6781800" cy="3352800"/>
          </a:xfrm>
        </p:spPr>
        <p:txBody>
          <a:bodyPr/>
          <a:lstStyle/>
          <a:p>
            <a:pPr eaLnBrk="1" hangingPunct="1"/>
            <a:r>
              <a:rPr lang="en-US" altLang="en-US" b="1" dirty="0"/>
              <a:t>Military Pay Issues</a:t>
            </a:r>
          </a:p>
        </p:txBody>
      </p:sp>
      <p:sp>
        <p:nvSpPr>
          <p:cNvPr id="13315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Personal Financial Management Standardized Curriculum - 2016</a:t>
            </a:r>
          </a:p>
        </p:txBody>
      </p:sp>
    </p:spTree>
    <p:extLst>
      <p:ext uri="{BB962C8B-B14F-4D97-AF65-F5344CB8AC3E}">
        <p14:creationId xmlns:p14="http://schemas.microsoft.com/office/powerpoint/2010/main" val="101111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454825"/>
              </p:ext>
            </p:extLst>
          </p:nvPr>
        </p:nvGraphicFramePr>
        <p:xfrm>
          <a:off x="544217" y="1447800"/>
          <a:ext cx="8055567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639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867400" y="1981200"/>
            <a:ext cx="2286000" cy="3798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BAH</a:t>
            </a:r>
          </a:p>
          <a:p>
            <a:pPr marL="0" indent="0">
              <a:buNone/>
            </a:pPr>
            <a:r>
              <a:rPr lang="en-US" dirty="0"/>
              <a:t>COLA</a:t>
            </a:r>
          </a:p>
          <a:p>
            <a:pPr marL="0" indent="0">
              <a:buNone/>
            </a:pPr>
            <a:r>
              <a:rPr lang="en-US" dirty="0"/>
              <a:t>MIHA</a:t>
            </a:r>
          </a:p>
          <a:p>
            <a:pPr marL="0" indent="0">
              <a:buNone/>
            </a:pPr>
            <a:r>
              <a:rPr lang="en-US" dirty="0"/>
              <a:t>OHA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Allowances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828800"/>
            <a:ext cx="4843004" cy="4142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053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Allowances</a:t>
            </a:r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9DBC1D3-5199-4D7A-A71D-4AF1DB190C0D}" type="slidenum">
              <a:rPr lang="en-US" altLang="en-US" smtClean="0">
                <a:solidFill>
                  <a:srgbClr val="FFFFFF"/>
                </a:solidFill>
                <a:latin typeface="Franklin Gothic Medium" pitchFamily="34" charset="0"/>
              </a:rPr>
              <a:pPr eaLnBrk="1" hangingPunct="1"/>
              <a:t>12</a:t>
            </a:fld>
            <a:endParaRPr lang="en-US" altLang="en-US" dirty="0">
              <a:solidFill>
                <a:srgbClr val="FFFFFF"/>
              </a:solidFill>
              <a:latin typeface="Franklin Gothic Medium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7202" y="1805765"/>
            <a:ext cx="8047037" cy="4267200"/>
            <a:chOff x="381000" y="2085618"/>
            <a:chExt cx="8047037" cy="3596401"/>
          </a:xfrm>
        </p:grpSpPr>
        <p:sp>
          <p:nvSpPr>
            <p:cNvPr id="4" name="Freeform 3"/>
            <p:cNvSpPr/>
            <p:nvPr/>
          </p:nvSpPr>
          <p:spPr>
            <a:xfrm>
              <a:off x="381000" y="2085618"/>
              <a:ext cx="2011759" cy="1069200"/>
            </a:xfrm>
            <a:custGeom>
              <a:avLst/>
              <a:gdLst>
                <a:gd name="connsiteX0" fmla="*/ 0 w 2011759"/>
                <a:gd name="connsiteY0" fmla="*/ 0 h 1069200"/>
                <a:gd name="connsiteX1" fmla="*/ 2011759 w 2011759"/>
                <a:gd name="connsiteY1" fmla="*/ 0 h 1069200"/>
                <a:gd name="connsiteX2" fmla="*/ 2011759 w 2011759"/>
                <a:gd name="connsiteY2" fmla="*/ 1069200 h 1069200"/>
                <a:gd name="connsiteX3" fmla="*/ 0 w 2011759"/>
                <a:gd name="connsiteY3" fmla="*/ 1069200 h 1069200"/>
                <a:gd name="connsiteX4" fmla="*/ 0 w 2011759"/>
                <a:gd name="connsiteY4" fmla="*/ 0 h 10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759" h="1069200">
                  <a:moveTo>
                    <a:pt x="0" y="0"/>
                  </a:moveTo>
                  <a:lnTo>
                    <a:pt x="2011759" y="0"/>
                  </a:lnTo>
                  <a:lnTo>
                    <a:pt x="2011759" y="1069200"/>
                  </a:lnTo>
                  <a:lnTo>
                    <a:pt x="0" y="106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4048" tIns="137160" rIns="384048" bIns="137160" numCol="1" spcCol="1270" anchor="ctr" anchorCtr="0">
              <a:noAutofit/>
            </a:bodyPr>
            <a:lstStyle/>
            <a:p>
              <a:pPr lvl="0" algn="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>
                  <a:latin typeface="+mj-lt"/>
                </a:rPr>
                <a:t>BAS</a:t>
              </a:r>
            </a:p>
          </p:txBody>
        </p:sp>
        <p:sp>
          <p:nvSpPr>
            <p:cNvPr id="5" name="Left Brace 4"/>
            <p:cNvSpPr/>
            <p:nvPr/>
          </p:nvSpPr>
          <p:spPr>
            <a:xfrm>
              <a:off x="2392759" y="2085618"/>
              <a:ext cx="402351" cy="10692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Snip Single Corner Rectangle 6"/>
            <p:cNvSpPr/>
            <p:nvPr/>
          </p:nvSpPr>
          <p:spPr>
            <a:xfrm>
              <a:off x="2956052" y="2085618"/>
              <a:ext cx="5471985" cy="1069200"/>
            </a:xfrm>
            <a:prstGeom prst="snip1Rect">
              <a:avLst/>
            </a:prstGeom>
            <a:solidFill>
              <a:srgbClr val="007CD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76200" rIns="182880" bIns="76200" numCol="1" spcCol="1270" anchor="ctr" anchorCtr="0">
              <a:noAutofit/>
            </a:bodyPr>
            <a:lstStyle/>
            <a:p>
              <a:pPr marL="0" lvl="1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+mj-lt"/>
                </a:rPr>
                <a:t>Officer: Flat Monthly Rate</a:t>
              </a:r>
            </a:p>
            <a:p>
              <a:pPr marL="0" lvl="1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+mj-lt"/>
                </a:rPr>
                <a:t>Enlisted: Flat Monthly Rate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81000" y="3349218"/>
              <a:ext cx="2011759" cy="1069200"/>
            </a:xfrm>
            <a:custGeom>
              <a:avLst/>
              <a:gdLst>
                <a:gd name="connsiteX0" fmla="*/ 0 w 2011759"/>
                <a:gd name="connsiteY0" fmla="*/ 0 h 1069200"/>
                <a:gd name="connsiteX1" fmla="*/ 2011759 w 2011759"/>
                <a:gd name="connsiteY1" fmla="*/ 0 h 1069200"/>
                <a:gd name="connsiteX2" fmla="*/ 2011759 w 2011759"/>
                <a:gd name="connsiteY2" fmla="*/ 1069200 h 1069200"/>
                <a:gd name="connsiteX3" fmla="*/ 0 w 2011759"/>
                <a:gd name="connsiteY3" fmla="*/ 1069200 h 1069200"/>
                <a:gd name="connsiteX4" fmla="*/ 0 w 2011759"/>
                <a:gd name="connsiteY4" fmla="*/ 0 h 10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759" h="1069200">
                  <a:moveTo>
                    <a:pt x="0" y="0"/>
                  </a:moveTo>
                  <a:lnTo>
                    <a:pt x="2011759" y="0"/>
                  </a:lnTo>
                  <a:lnTo>
                    <a:pt x="2011759" y="1069200"/>
                  </a:lnTo>
                  <a:lnTo>
                    <a:pt x="0" y="106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4048" tIns="137160" rIns="384048" bIns="137160" numCol="1" spcCol="1270" anchor="ctr" anchorCtr="0">
              <a:noAutofit/>
            </a:bodyPr>
            <a:lstStyle/>
            <a:p>
              <a:pPr lvl="0" algn="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>
                  <a:latin typeface="+mj-lt"/>
                </a:rPr>
                <a:t>FSA</a:t>
              </a:r>
            </a:p>
          </p:txBody>
        </p:sp>
        <p:sp>
          <p:nvSpPr>
            <p:cNvPr id="9" name="Left Brace 8"/>
            <p:cNvSpPr/>
            <p:nvPr/>
          </p:nvSpPr>
          <p:spPr>
            <a:xfrm>
              <a:off x="2392759" y="3349218"/>
              <a:ext cx="402351" cy="10692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Snip Single Corner Rectangle 9"/>
            <p:cNvSpPr/>
            <p:nvPr/>
          </p:nvSpPr>
          <p:spPr>
            <a:xfrm>
              <a:off x="2956052" y="3349218"/>
              <a:ext cx="5471985" cy="1069200"/>
            </a:xfrm>
            <a:prstGeom prst="snip1Rect">
              <a:avLst/>
            </a:prstGeom>
            <a:solidFill>
              <a:srgbClr val="0060A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76200" rIns="182880" bIns="76200" numCol="1" spcCol="1270" anchor="ctr" anchorCtr="0">
              <a:noAutofit/>
            </a:bodyPr>
            <a:lstStyle/>
            <a:p>
              <a:pPr marL="0" lvl="1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+mj-lt"/>
                </a:rPr>
                <a:t>FSA – R</a:t>
              </a:r>
            </a:p>
            <a:p>
              <a:pPr marL="0" lvl="1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+mj-lt"/>
                </a:rPr>
                <a:t>FSA – S</a:t>
              </a:r>
            </a:p>
            <a:p>
              <a:pPr marL="0" lvl="1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+mj-lt"/>
                </a:rPr>
                <a:t>FSA – 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1000" y="4612819"/>
              <a:ext cx="2011759" cy="1069200"/>
            </a:xfrm>
            <a:custGeom>
              <a:avLst/>
              <a:gdLst>
                <a:gd name="connsiteX0" fmla="*/ 0 w 2011759"/>
                <a:gd name="connsiteY0" fmla="*/ 0 h 1069200"/>
                <a:gd name="connsiteX1" fmla="*/ 2011759 w 2011759"/>
                <a:gd name="connsiteY1" fmla="*/ 0 h 1069200"/>
                <a:gd name="connsiteX2" fmla="*/ 2011759 w 2011759"/>
                <a:gd name="connsiteY2" fmla="*/ 1069200 h 1069200"/>
                <a:gd name="connsiteX3" fmla="*/ 0 w 2011759"/>
                <a:gd name="connsiteY3" fmla="*/ 1069200 h 1069200"/>
                <a:gd name="connsiteX4" fmla="*/ 0 w 2011759"/>
                <a:gd name="connsiteY4" fmla="*/ 0 h 106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1759" h="1069200">
                  <a:moveTo>
                    <a:pt x="0" y="0"/>
                  </a:moveTo>
                  <a:lnTo>
                    <a:pt x="2011759" y="0"/>
                  </a:lnTo>
                  <a:lnTo>
                    <a:pt x="2011759" y="1069200"/>
                  </a:lnTo>
                  <a:lnTo>
                    <a:pt x="0" y="10692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4048" tIns="137160" rIns="384048" bIns="137160" numCol="1" spcCol="1270" anchor="ctr" anchorCtr="0">
              <a:noAutofit/>
            </a:bodyPr>
            <a:lstStyle/>
            <a:p>
              <a:pPr lvl="0" algn="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>
                  <a:latin typeface="+mj-lt"/>
                </a:rPr>
                <a:t>CRA</a:t>
              </a: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2392759" y="4612819"/>
              <a:ext cx="402351" cy="1069200"/>
            </a:xfrm>
            <a:prstGeom prst="leftBrace">
              <a:avLst>
                <a:gd name="adj1" fmla="val 35000"/>
                <a:gd name="adj2" fmla="val 50000"/>
              </a:avLst>
            </a:prstGeom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Snip Single Corner Rectangle 12"/>
            <p:cNvSpPr/>
            <p:nvPr/>
          </p:nvSpPr>
          <p:spPr>
            <a:xfrm>
              <a:off x="2956052" y="4612819"/>
              <a:ext cx="5471985" cy="1069200"/>
            </a:xfrm>
            <a:prstGeom prst="snip1Rect">
              <a:avLst/>
            </a:prstGeom>
            <a:solidFill>
              <a:srgbClr val="003E6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76200" rIns="182880" bIns="76200" numCol="1" spcCol="1270" anchor="ctr" anchorCtr="0">
              <a:noAutofit/>
            </a:bodyPr>
            <a:lstStyle/>
            <a:p>
              <a:pPr marL="0" lvl="1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+mj-lt"/>
                </a:rPr>
                <a:t>Enlisted: Annually</a:t>
              </a:r>
            </a:p>
            <a:p>
              <a:pPr marL="0" lvl="1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>
                  <a:latin typeface="+mj-lt"/>
                </a:rPr>
                <a:t>Officers: Once</a:t>
              </a:r>
            </a:p>
          </p:txBody>
        </p:sp>
      </p:grpSp>
      <p:sp>
        <p:nvSpPr>
          <p:cNvPr id="17413" name="Slide Number Placeholder 3"/>
          <p:cNvSpPr txBox="1">
            <a:spLocks/>
          </p:cNvSpPr>
          <p:nvPr/>
        </p:nvSpPr>
        <p:spPr bwMode="auto">
          <a:xfrm>
            <a:off x="6705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E397FAAF-1A8A-4421-B823-5BB4DC6D9A00}" type="slidenum">
              <a:rPr lang="en-US" altLang="en-US" sz="1200">
                <a:solidFill>
                  <a:srgbClr val="111845"/>
                </a:solidFill>
                <a:latin typeface="Franklin Gothic Medium" pitchFamily="34" charset="0"/>
              </a:rPr>
              <a:pPr algn="r" eaLnBrk="1" hangingPunct="1"/>
              <a:t>12</a:t>
            </a:fld>
            <a:endParaRPr lang="en-US" altLang="en-US" sz="1200" dirty="0">
              <a:solidFill>
                <a:srgbClr val="111845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8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16346"/>
              </p:ext>
            </p:extLst>
          </p:nvPr>
        </p:nvGraphicFramePr>
        <p:xfrm>
          <a:off x="381000" y="14478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Travel and Moving Allowances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52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760" y="4259440"/>
            <a:ext cx="3534240" cy="2339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PCS Allowances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34A8837D-A9BD-4BC5-81B1-24EE83F7751F}" type="slidenum">
              <a:rPr lang="en-US" altLang="en-US" smtClean="0">
                <a:solidFill>
                  <a:srgbClr val="FFFFFF"/>
                </a:solidFill>
                <a:latin typeface="Franklin Gothic Medium" pitchFamily="34" charset="0"/>
              </a:rPr>
              <a:pPr eaLnBrk="1" hangingPunct="1"/>
              <a:t>14</a:t>
            </a:fld>
            <a:endParaRPr lang="en-US" altLang="en-US" dirty="0">
              <a:solidFill>
                <a:srgbClr val="FFFFFF"/>
              </a:solidFill>
              <a:latin typeface="Franklin Gothic Medium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828801"/>
            <a:ext cx="6400800" cy="3276599"/>
            <a:chOff x="838200" y="2709300"/>
            <a:chExt cx="7543800" cy="2485210"/>
          </a:xfrm>
        </p:grpSpPr>
        <p:sp>
          <p:nvSpPr>
            <p:cNvPr id="4" name="Freeform 3"/>
            <p:cNvSpPr/>
            <p:nvPr/>
          </p:nvSpPr>
          <p:spPr>
            <a:xfrm>
              <a:off x="838200" y="2709300"/>
              <a:ext cx="7543800" cy="693547"/>
            </a:xfrm>
            <a:prstGeom prst="snip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330" tIns="173330" rIns="173330" bIns="17333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effectLst/>
                  <a:latin typeface="+mj-lt"/>
                  <a:cs typeface="Arial" pitchFamily="34" charset="0"/>
                </a:rPr>
                <a:t>Temporary Lodging Expenses (TLE)</a:t>
              </a:r>
              <a:endParaRPr lang="en-US" sz="2800" kern="1200" dirty="0">
                <a:effectLst/>
                <a:latin typeface="+mj-lt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838200" y="3605131"/>
              <a:ext cx="7543800" cy="693547"/>
            </a:xfrm>
            <a:prstGeom prst="snip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401000"/>
                <a:satOff val="-45383"/>
                <a:lumOff val="22318"/>
                <a:alphaOff val="0"/>
              </a:schemeClr>
            </a:fillRef>
            <a:effectRef idx="0">
              <a:schemeClr val="accent1">
                <a:shade val="80000"/>
                <a:hueOff val="401000"/>
                <a:satOff val="-45383"/>
                <a:lumOff val="223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330" tIns="173330" rIns="173330" bIns="17333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effectLst/>
                  <a:latin typeface="+mj-lt"/>
                  <a:cs typeface="Arial" pitchFamily="34" charset="0"/>
                </a:rPr>
                <a:t>Temporary Lodging Allowance (TLA)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838200" y="4500963"/>
              <a:ext cx="7543800" cy="693547"/>
            </a:xfrm>
            <a:prstGeom prst="snip1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802000"/>
                <a:satOff val="-90766"/>
                <a:lumOff val="44636"/>
                <a:alphaOff val="0"/>
              </a:schemeClr>
            </a:fillRef>
            <a:effectRef idx="0">
              <a:schemeClr val="accent1">
                <a:shade val="80000"/>
                <a:hueOff val="802000"/>
                <a:satOff val="-90766"/>
                <a:lumOff val="446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3330" tIns="173330" rIns="173330" bIns="173330" numCol="1" spcCol="1270" anchor="ctr" anchorCtr="0">
              <a:noAutofit/>
            </a:bodyPr>
            <a:lstStyle/>
            <a:p>
              <a:pPr lvl="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>
                  <a:effectLst/>
                  <a:latin typeface="+mj-lt"/>
                  <a:cs typeface="Arial" pitchFamily="34" charset="0"/>
                </a:rPr>
                <a:t>Dislocation Allowance (DLA)</a:t>
              </a:r>
            </a:p>
          </p:txBody>
        </p:sp>
      </p:grpSp>
      <p:sp>
        <p:nvSpPr>
          <p:cNvPr id="20485" name="Slide Number Placeholder 3"/>
          <p:cNvSpPr txBox="1">
            <a:spLocks/>
          </p:cNvSpPr>
          <p:nvPr/>
        </p:nvSpPr>
        <p:spPr bwMode="auto">
          <a:xfrm>
            <a:off x="6705600" y="64166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BBA3D07F-0DF7-4E2D-9886-16150FD1F8D1}" type="slidenum">
              <a:rPr lang="en-US" altLang="en-US" sz="1200">
                <a:solidFill>
                  <a:srgbClr val="111845"/>
                </a:solidFill>
                <a:latin typeface="Franklin Gothic Medium" pitchFamily="34" charset="0"/>
              </a:rPr>
              <a:pPr algn="r" eaLnBrk="1" hangingPunct="1"/>
              <a:t>14</a:t>
            </a:fld>
            <a:endParaRPr lang="en-US" altLang="en-US" sz="1200" dirty="0">
              <a:solidFill>
                <a:srgbClr val="111845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04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 Pay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AB45CC-9DA8-451F-86A8-D186594AA85B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7" name="Snip Single Corner Rectangle 6"/>
          <p:cNvSpPr/>
          <p:nvPr/>
        </p:nvSpPr>
        <p:spPr>
          <a:xfrm>
            <a:off x="762000" y="1905000"/>
            <a:ext cx="7772400" cy="1737360"/>
          </a:xfrm>
          <a:prstGeom prst="snip1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9976" tIns="121920" rIns="121921" bIns="121920" numCol="1" spcCol="1270" anchor="t" anchorCtr="0">
            <a:noAutofit/>
          </a:bodyPr>
          <a:lstStyle/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Base Pay</a:t>
            </a:r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Up to 3 Months</a:t>
            </a:r>
          </a:p>
        </p:txBody>
      </p:sp>
      <p:sp>
        <p:nvSpPr>
          <p:cNvPr id="8" name="Rectangle 7"/>
          <p:cNvSpPr/>
          <p:nvPr/>
        </p:nvSpPr>
        <p:spPr>
          <a:xfrm>
            <a:off x="913677" y="2046044"/>
            <a:ext cx="1554480" cy="1468608"/>
          </a:xfrm>
          <a:prstGeom prst="rect">
            <a:avLst/>
          </a:prstGeom>
          <a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nip Single Corner Rectangle 8"/>
          <p:cNvSpPr/>
          <p:nvPr/>
        </p:nvSpPr>
        <p:spPr>
          <a:xfrm>
            <a:off x="762000" y="3924336"/>
            <a:ext cx="7772400" cy="1737360"/>
          </a:xfrm>
          <a:prstGeom prst="snip1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59976" tIns="91440" rIns="121921" bIns="182880" numCol="1" spcCol="1270" anchor="t" anchorCtr="0">
            <a:noAutofit/>
          </a:bodyPr>
          <a:lstStyle/>
          <a:p>
            <a:pPr lvl="0" algn="l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/>
              <a:t>BAH </a:t>
            </a:r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Up to 3 Months (CONUS)</a:t>
            </a:r>
          </a:p>
          <a:p>
            <a:pPr marL="285750" lvl="1" indent="-285750" algn="l" defTabSz="1244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400" kern="1200" dirty="0"/>
              <a:t>Up to 12 Months (OCONUS)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3677" y="4054747"/>
            <a:ext cx="1554480" cy="1468608"/>
          </a:xfrm>
          <a:prstGeom prst="rect">
            <a:avLst/>
          </a:pr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06141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570800" y="1605501"/>
            <a:ext cx="3654285" cy="4937760"/>
            <a:chOff x="634599" y="1637400"/>
            <a:chExt cx="3654285" cy="4937760"/>
          </a:xfrm>
        </p:grpSpPr>
        <p:sp>
          <p:nvSpPr>
            <p:cNvPr id="7" name="Rectangle 6"/>
            <p:cNvSpPr/>
            <p:nvPr/>
          </p:nvSpPr>
          <p:spPr>
            <a:xfrm>
              <a:off x="634599" y="1637400"/>
              <a:ext cx="3654285" cy="493776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817313" y="1809368"/>
              <a:ext cx="3288857" cy="2794453"/>
            </a:xfrm>
            <a:prstGeom prst="rect">
              <a:avLst/>
            </a:prstGeom>
            <a:blipFill>
              <a:blip r:embed="rId2" cstate="email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817313" y="5162618"/>
              <a:ext cx="3288857" cy="1280160"/>
            </a:xfrm>
            <a:custGeom>
              <a:avLst/>
              <a:gdLst>
                <a:gd name="connsiteX0" fmla="*/ 0 w 3288857"/>
                <a:gd name="connsiteY0" fmla="*/ 0 h 730822"/>
                <a:gd name="connsiteX1" fmla="*/ 3288857 w 3288857"/>
                <a:gd name="connsiteY1" fmla="*/ 0 h 730822"/>
                <a:gd name="connsiteX2" fmla="*/ 3288857 w 3288857"/>
                <a:gd name="connsiteY2" fmla="*/ 730822 h 730822"/>
                <a:gd name="connsiteX3" fmla="*/ 0 w 3288857"/>
                <a:gd name="connsiteY3" fmla="*/ 730822 h 730822"/>
                <a:gd name="connsiteX4" fmla="*/ 0 w 3288857"/>
                <a:gd name="connsiteY4" fmla="*/ 0 h 73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857" h="730822">
                  <a:moveTo>
                    <a:pt x="0" y="0"/>
                  </a:moveTo>
                  <a:lnTo>
                    <a:pt x="3288857" y="0"/>
                  </a:lnTo>
                  <a:lnTo>
                    <a:pt x="3288857" y="730822"/>
                  </a:lnTo>
                  <a:lnTo>
                    <a:pt x="0" y="730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A6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82880" rIns="91440" bIns="182880" numCol="1" spcCol="1270" anchor="ctr" anchorCtr="0">
              <a:noAutofit/>
            </a:bodyPr>
            <a:lstStyle/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/>
                <a:t>Individual, institution, business</a:t>
              </a:r>
            </a:p>
            <a:p>
              <a:pPr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Maximum </a:t>
              </a:r>
              <a:r>
                <a:rPr lang="en-US" sz="2000" kern="1200" dirty="0"/>
                <a:t>of six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817313" y="4714536"/>
              <a:ext cx="3288857" cy="390864"/>
            </a:xfrm>
            <a:custGeom>
              <a:avLst/>
              <a:gdLst>
                <a:gd name="connsiteX0" fmla="*/ 0 w 3288857"/>
                <a:gd name="connsiteY0" fmla="*/ 0 h 429950"/>
                <a:gd name="connsiteX1" fmla="*/ 3288857 w 3288857"/>
                <a:gd name="connsiteY1" fmla="*/ 0 h 429950"/>
                <a:gd name="connsiteX2" fmla="*/ 3288857 w 3288857"/>
                <a:gd name="connsiteY2" fmla="*/ 429950 h 429950"/>
                <a:gd name="connsiteX3" fmla="*/ 0 w 3288857"/>
                <a:gd name="connsiteY3" fmla="*/ 429950 h 429950"/>
                <a:gd name="connsiteX4" fmla="*/ 0 w 3288857"/>
                <a:gd name="connsiteY4" fmla="*/ 0 h 42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88857" h="429950">
                  <a:moveTo>
                    <a:pt x="0" y="0"/>
                  </a:moveTo>
                  <a:lnTo>
                    <a:pt x="3288857" y="0"/>
                  </a:lnTo>
                  <a:lnTo>
                    <a:pt x="3288857" y="429950"/>
                  </a:lnTo>
                  <a:lnTo>
                    <a:pt x="0" y="4299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Discretionary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65349" y="1605501"/>
            <a:ext cx="3654285" cy="4937760"/>
            <a:chOff x="5029147" y="1637400"/>
            <a:chExt cx="3654285" cy="4937760"/>
          </a:xfrm>
        </p:grpSpPr>
        <p:sp>
          <p:nvSpPr>
            <p:cNvPr id="11" name="Rectangle 10"/>
            <p:cNvSpPr/>
            <p:nvPr/>
          </p:nvSpPr>
          <p:spPr>
            <a:xfrm>
              <a:off x="5029147" y="1637400"/>
              <a:ext cx="3654285" cy="4937760"/>
            </a:xfrm>
            <a:prstGeom prst="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5" name="Group 14"/>
            <p:cNvGrpSpPr/>
            <p:nvPr/>
          </p:nvGrpSpPr>
          <p:grpSpPr>
            <a:xfrm>
              <a:off x="5211862" y="1809368"/>
              <a:ext cx="3288857" cy="4633410"/>
              <a:chOff x="5211862" y="1809368"/>
              <a:chExt cx="3288857" cy="463341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211862" y="1809368"/>
                <a:ext cx="3288857" cy="2794453"/>
              </a:xfrm>
              <a:prstGeom prst="rect">
                <a:avLst/>
              </a:prstGeom>
              <a:blipFill dpi="0" rotWithShape="1">
                <a:blip r:embed="rId4" cstate="email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  <a:ln w="12700"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Freeform 12"/>
              <p:cNvSpPr/>
              <p:nvPr/>
            </p:nvSpPr>
            <p:spPr>
              <a:xfrm>
                <a:off x="5211862" y="5162618"/>
                <a:ext cx="3288857" cy="1280160"/>
              </a:xfrm>
              <a:custGeom>
                <a:avLst/>
                <a:gdLst>
                  <a:gd name="connsiteX0" fmla="*/ 0 w 3288857"/>
                  <a:gd name="connsiteY0" fmla="*/ 0 h 730822"/>
                  <a:gd name="connsiteX1" fmla="*/ 3288857 w 3288857"/>
                  <a:gd name="connsiteY1" fmla="*/ 0 h 730822"/>
                  <a:gd name="connsiteX2" fmla="*/ 3288857 w 3288857"/>
                  <a:gd name="connsiteY2" fmla="*/ 730822 h 730822"/>
                  <a:gd name="connsiteX3" fmla="*/ 0 w 3288857"/>
                  <a:gd name="connsiteY3" fmla="*/ 730822 h 730822"/>
                  <a:gd name="connsiteX4" fmla="*/ 0 w 3288857"/>
                  <a:gd name="connsiteY4" fmla="*/ 0 h 73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8857" h="730822">
                    <a:moveTo>
                      <a:pt x="0" y="0"/>
                    </a:moveTo>
                    <a:lnTo>
                      <a:pt x="3288857" y="0"/>
                    </a:lnTo>
                    <a:lnTo>
                      <a:pt x="3288857" y="730822"/>
                    </a:lnTo>
                    <a:lnTo>
                      <a:pt x="0" y="7308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A6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82880" tIns="182880" rIns="91440" bIns="182880" numCol="1" spcCol="1270" anchor="ctr" anchorCtr="0">
                <a:noAutofit/>
              </a:bodyPr>
              <a:lstStyle/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/>
                  <a:t>Designated agency or purpose</a:t>
                </a:r>
              </a:p>
              <a:p>
                <a:pPr lvl="0" algn="l" defTabSz="10668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000" kern="1200" dirty="0"/>
                  <a:t>No limit</a:t>
                </a:r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5211862" y="4675450"/>
                <a:ext cx="3288857" cy="429950"/>
              </a:xfrm>
              <a:custGeom>
                <a:avLst/>
                <a:gdLst>
                  <a:gd name="connsiteX0" fmla="*/ 0 w 3288857"/>
                  <a:gd name="connsiteY0" fmla="*/ 0 h 429950"/>
                  <a:gd name="connsiteX1" fmla="*/ 3288857 w 3288857"/>
                  <a:gd name="connsiteY1" fmla="*/ 0 h 429950"/>
                  <a:gd name="connsiteX2" fmla="*/ 3288857 w 3288857"/>
                  <a:gd name="connsiteY2" fmla="*/ 429950 h 429950"/>
                  <a:gd name="connsiteX3" fmla="*/ 0 w 3288857"/>
                  <a:gd name="connsiteY3" fmla="*/ 429950 h 429950"/>
                  <a:gd name="connsiteX4" fmla="*/ 0 w 3288857"/>
                  <a:gd name="connsiteY4" fmla="*/ 0 h 429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88857" h="429950">
                    <a:moveTo>
                      <a:pt x="0" y="0"/>
                    </a:moveTo>
                    <a:lnTo>
                      <a:pt x="3288857" y="0"/>
                    </a:lnTo>
                    <a:lnTo>
                      <a:pt x="3288857" y="429950"/>
                    </a:lnTo>
                    <a:lnTo>
                      <a:pt x="0" y="429950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ctr" defTabSz="1244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kern="1200" dirty="0"/>
                  <a:t>Non-discretionary</a:t>
                </a:r>
              </a:p>
            </p:txBody>
          </p:sp>
        </p:grp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0654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03402" y="1892598"/>
            <a:ext cx="4114800" cy="447812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Taxes</a:t>
            </a:r>
          </a:p>
          <a:p>
            <a:pPr marL="0" indent="0">
              <a:buNone/>
            </a:pPr>
            <a:r>
              <a:rPr lang="en-US" sz="2400" dirty="0"/>
              <a:t>Insurance</a:t>
            </a:r>
          </a:p>
          <a:p>
            <a:pPr marL="0" indent="0">
              <a:buNone/>
            </a:pPr>
            <a:r>
              <a:rPr lang="en-US" sz="2400" dirty="0"/>
              <a:t>Garnishments</a:t>
            </a:r>
          </a:p>
          <a:p>
            <a:pPr marL="0" indent="0">
              <a:buNone/>
            </a:pPr>
            <a:r>
              <a:rPr lang="en-US" sz="2400" dirty="0"/>
              <a:t>Other pay withholding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8800"/>
            <a:ext cx="2971800" cy="1976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038600"/>
            <a:ext cx="2972875" cy="197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763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4473"/>
              </p:ext>
            </p:extLst>
          </p:nvPr>
        </p:nvGraphicFramePr>
        <p:xfrm>
          <a:off x="578068" y="1458433"/>
          <a:ext cx="8055567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Non-Cash 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4638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8200" y="2133600"/>
            <a:ext cx="42672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FICA</a:t>
            </a:r>
          </a:p>
          <a:p>
            <a:pPr marL="0" indent="0">
              <a:buNone/>
            </a:pPr>
            <a:r>
              <a:rPr lang="en-US" sz="2400" dirty="0"/>
              <a:t>Federal Income Taxes</a:t>
            </a:r>
          </a:p>
          <a:p>
            <a:pPr marL="0" indent="0">
              <a:buNone/>
            </a:pPr>
            <a:r>
              <a:rPr lang="en-US" sz="2400" dirty="0"/>
              <a:t>State Income Taxes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Tax Issues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057400"/>
            <a:ext cx="3659124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50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83633" y="1798637"/>
            <a:ext cx="4245567" cy="4678363"/>
          </a:xfrm>
        </p:spPr>
        <p:txBody>
          <a:bodyPr/>
          <a:lstStyle/>
          <a:p>
            <a:pPr marL="0" indent="0" algn="r">
              <a:buNone/>
            </a:pPr>
            <a:r>
              <a:rPr lang="en-US" sz="2400" dirty="0"/>
              <a:t>LES components</a:t>
            </a:r>
          </a:p>
          <a:p>
            <a:pPr marL="0" indent="0" algn="r">
              <a:buNone/>
            </a:pPr>
            <a:r>
              <a:rPr lang="en-US" sz="2400" dirty="0"/>
              <a:t>Military compensation</a:t>
            </a:r>
          </a:p>
          <a:p>
            <a:pPr marL="0" indent="0" algn="r">
              <a:buNone/>
            </a:pPr>
            <a:r>
              <a:rPr lang="en-US" sz="2400" dirty="0"/>
              <a:t>Common pay problems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52325-0335-4AC8-8710-414ACE4D407D}" type="slidenum">
              <a:rPr lang="en-US" altLang="en-US" smtClean="0">
                <a:solidFill>
                  <a:prstClr val="white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815" y="1676400"/>
            <a:ext cx="3138785" cy="469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015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Pay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1" y="1699402"/>
            <a:ext cx="4953000" cy="4678363"/>
          </a:xfrm>
        </p:spPr>
        <p:txBody>
          <a:bodyPr/>
          <a:lstStyle/>
          <a:p>
            <a:pPr marL="0" lvl="0" indent="0" algn="r" rtl="0">
              <a:spcAft>
                <a:spcPts val="600"/>
              </a:spcAft>
              <a:buNone/>
            </a:pPr>
            <a:r>
              <a:rPr lang="en-US" sz="2200" dirty="0"/>
              <a:t>Overpayments and underpayments</a:t>
            </a:r>
          </a:p>
          <a:p>
            <a:pPr marL="0" lvl="0" indent="0" algn="r" rtl="0">
              <a:spcAft>
                <a:spcPts val="600"/>
              </a:spcAft>
              <a:buNone/>
            </a:pPr>
            <a:r>
              <a:rPr lang="en-US" sz="2200" dirty="0"/>
              <a:t>Unexpected repayments</a:t>
            </a:r>
          </a:p>
          <a:p>
            <a:pPr marL="0" lvl="0" indent="0" algn="r" rtl="0">
              <a:spcAft>
                <a:spcPts val="600"/>
              </a:spcAft>
              <a:buNone/>
            </a:pPr>
            <a:r>
              <a:rPr lang="en-US" sz="2200" dirty="0"/>
              <a:t>PCS and deployment pay issues</a:t>
            </a:r>
          </a:p>
          <a:p>
            <a:pPr marL="0" lvl="0" indent="0" algn="r" rtl="0">
              <a:spcAft>
                <a:spcPts val="600"/>
              </a:spcAft>
              <a:buNone/>
            </a:pPr>
            <a:r>
              <a:rPr lang="en-US" sz="2200" dirty="0"/>
              <a:t>Changes in dependent status</a:t>
            </a:r>
          </a:p>
          <a:p>
            <a:pPr marL="0" lvl="0" indent="0" algn="r" rtl="0">
              <a:spcAft>
                <a:spcPts val="600"/>
              </a:spcAft>
              <a:buNone/>
            </a:pPr>
            <a:r>
              <a:rPr lang="en-US" sz="2200" dirty="0"/>
              <a:t>Starting and stopping allotments</a:t>
            </a:r>
          </a:p>
          <a:p>
            <a:pPr marL="0" lvl="0" indent="0" algn="r" rtl="0">
              <a:spcAft>
                <a:spcPts val="600"/>
              </a:spcAft>
              <a:buNone/>
            </a:pPr>
            <a:r>
              <a:rPr lang="en-US" sz="2200" dirty="0"/>
              <a:t>Too many allotments</a:t>
            </a:r>
          </a:p>
          <a:p>
            <a:pPr marL="0" lvl="0" indent="0" algn="r" rtl="0">
              <a:spcAft>
                <a:spcPts val="600"/>
              </a:spcAft>
              <a:buNone/>
            </a:pPr>
            <a:r>
              <a:rPr lang="en-US" sz="2200" dirty="0"/>
              <a:t>Government travel card misuse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5137" y="1798320"/>
            <a:ext cx="2963063" cy="420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2486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 bwMode="auto">
          <a:xfrm>
            <a:off x="3864934" y="1963407"/>
            <a:ext cx="510540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bIns="0"/>
          <a:lstStyle/>
          <a:p>
            <a:pPr marL="530225" indent="-530225" eaLnBrk="0" hangingPunc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itchFamily="18" charset="2"/>
              <a:buChar char=""/>
              <a:defRPr/>
            </a:pPr>
            <a:r>
              <a:rPr lang="en-US" sz="2200" dirty="0">
                <a:ea typeface="ＭＳ Ｐゴシック" pitchFamily="-48" charset="-128"/>
                <a:cs typeface="ＭＳ Ｐゴシック" pitchFamily="-64" charset="-128"/>
              </a:rPr>
              <a:t>Monitor LES</a:t>
            </a:r>
          </a:p>
          <a:p>
            <a:pPr marL="530225" indent="-530225" eaLnBrk="0" hangingPunc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itchFamily="18" charset="2"/>
              <a:buChar char=""/>
              <a:defRPr/>
            </a:pPr>
            <a:r>
              <a:rPr lang="en-US" sz="2200" dirty="0">
                <a:ea typeface="ＭＳ Ｐゴシック" pitchFamily="-48" charset="-128"/>
                <a:cs typeface="ＭＳ Ｐゴシック" pitchFamily="-64" charset="-128"/>
              </a:rPr>
              <a:t>Update information on myPay</a:t>
            </a:r>
          </a:p>
          <a:p>
            <a:pPr marL="530225" indent="-530225" eaLnBrk="0" hangingPunc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itchFamily="18" charset="2"/>
              <a:buChar char=""/>
              <a:defRPr/>
            </a:pPr>
            <a:r>
              <a:rPr lang="en-US" sz="2200" dirty="0">
                <a:ea typeface="ＭＳ Ｐゴシック" pitchFamily="-48" charset="-128"/>
                <a:cs typeface="ＭＳ Ｐゴシック" pitchFamily="-64" charset="-128"/>
              </a:rPr>
              <a:t>Keep Page 2 updated</a:t>
            </a:r>
          </a:p>
          <a:p>
            <a:pPr marL="530225" indent="-530225" eaLnBrk="0" hangingPunc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itchFamily="18" charset="2"/>
              <a:buChar char=""/>
              <a:defRPr/>
            </a:pPr>
            <a:r>
              <a:rPr lang="en-US" sz="2200" dirty="0">
                <a:ea typeface="ＭＳ Ｐゴシック" pitchFamily="-48" charset="-128"/>
                <a:cs typeface="ＭＳ Ｐゴシック" pitchFamily="-64" charset="-128"/>
              </a:rPr>
              <a:t>Change withholding</a:t>
            </a:r>
          </a:p>
          <a:p>
            <a:pPr marL="530225" indent="-530225" eaLnBrk="0" hangingPunc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itchFamily="18" charset="2"/>
              <a:buChar char=""/>
              <a:defRPr/>
            </a:pPr>
            <a:r>
              <a:rPr lang="en-US" sz="2200" dirty="0">
                <a:ea typeface="ＭＳ Ｐゴシック" pitchFamily="-48" charset="-128"/>
                <a:cs typeface="ＭＳ Ｐゴシック" pitchFamily="-64" charset="-128"/>
              </a:rPr>
              <a:t>Monitor allotments</a:t>
            </a:r>
          </a:p>
          <a:p>
            <a:pPr marL="530225" indent="-530225" eaLnBrk="0" hangingPunc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itchFamily="18" charset="2"/>
              <a:buChar char=""/>
              <a:defRPr/>
            </a:pPr>
            <a:r>
              <a:rPr lang="en-US" sz="2200" dirty="0">
                <a:ea typeface="ＭＳ Ｐゴシック" pitchFamily="-48" charset="-128"/>
                <a:cs typeface="ＭＳ Ｐゴシック" pitchFamily="-64" charset="-128"/>
              </a:rPr>
              <a:t>Create/monitor spending plan</a:t>
            </a:r>
          </a:p>
          <a:p>
            <a:pPr marL="530225" indent="-530225" eaLnBrk="0" hangingPunct="0">
              <a:lnSpc>
                <a:spcPts val="34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Wingdings 2" pitchFamily="18" charset="2"/>
              <a:buChar char=""/>
              <a:defRPr/>
            </a:pPr>
            <a:r>
              <a:rPr lang="en-US" sz="2200" dirty="0">
                <a:ea typeface="ＭＳ Ｐゴシック" pitchFamily="-48" charset="-128"/>
                <a:cs typeface="ＭＳ Ｐゴシック" pitchFamily="-64" charset="-128"/>
              </a:rPr>
              <a:t>Use government cards wisely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938596"/>
            <a:ext cx="2721443" cy="4081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7805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400"/>
            <a:ext cx="3790950" cy="5054600"/>
          </a:xfrm>
          <a:prstGeom prst="rect">
            <a:avLst/>
          </a:prstGeom>
        </p:spPr>
      </p:pic>
      <p:sp>
        <p:nvSpPr>
          <p:cNvPr id="9" name="Snip Single Corner Rectangle 8"/>
          <p:cNvSpPr/>
          <p:nvPr/>
        </p:nvSpPr>
        <p:spPr>
          <a:xfrm>
            <a:off x="3200400" y="2133600"/>
            <a:ext cx="5212080" cy="1005840"/>
          </a:xfrm>
          <a:prstGeom prst="snip1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Extend repayment</a:t>
            </a:r>
          </a:p>
        </p:txBody>
      </p:sp>
      <p:sp>
        <p:nvSpPr>
          <p:cNvPr id="10" name="Snip Single Corner Rectangle 9"/>
          <p:cNvSpPr/>
          <p:nvPr/>
        </p:nvSpPr>
        <p:spPr>
          <a:xfrm>
            <a:off x="3200400" y="3434210"/>
            <a:ext cx="5212080" cy="1005840"/>
          </a:xfrm>
          <a:prstGeom prst="snip1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401000"/>
              <a:satOff val="-45383"/>
              <a:lumOff val="22318"/>
              <a:alphaOff val="0"/>
            </a:schemeClr>
          </a:fillRef>
          <a:effectRef idx="0">
            <a:schemeClr val="accent1">
              <a:shade val="80000"/>
              <a:hueOff val="401000"/>
              <a:satOff val="-45383"/>
              <a:lumOff val="2231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Make p</a:t>
            </a:r>
            <a:r>
              <a:rPr lang="en-US" sz="2400" kern="1200" dirty="0"/>
              <a:t>ayment arrangements</a:t>
            </a:r>
          </a:p>
        </p:txBody>
      </p:sp>
      <p:sp>
        <p:nvSpPr>
          <p:cNvPr id="11" name="Snip Single Corner Rectangle 10"/>
          <p:cNvSpPr/>
          <p:nvPr/>
        </p:nvSpPr>
        <p:spPr>
          <a:xfrm>
            <a:off x="3200400" y="4734819"/>
            <a:ext cx="5212080" cy="1005840"/>
          </a:xfrm>
          <a:prstGeom prst="snip1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802000"/>
              <a:satOff val="-90766"/>
              <a:lumOff val="44636"/>
              <a:alphaOff val="0"/>
            </a:schemeClr>
          </a:fillRef>
          <a:effectRef idx="0">
            <a:schemeClr val="accent1">
              <a:shade val="80000"/>
              <a:hueOff val="802000"/>
              <a:satOff val="-90766"/>
              <a:lumOff val="4463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0839" tIns="150839" rIns="150839" bIns="150839" numCol="1" spcCol="1270" anchor="ctr" anchorCtr="0">
            <a:noAutofit/>
          </a:bodyPr>
          <a:lstStyle/>
          <a:p>
            <a:pPr lvl="0" algn="l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/>
              <a:t>Request a Waiver of Indebtedness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Repayment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3692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912631" y="1739843"/>
            <a:ext cx="2286000" cy="1371600"/>
          </a:xfrm>
          <a:custGeom>
            <a:avLst/>
            <a:gdLst>
              <a:gd name="connsiteX0" fmla="*/ 0 w 2549797"/>
              <a:gd name="connsiteY0" fmla="*/ 0 h 1529878"/>
              <a:gd name="connsiteX1" fmla="*/ 2549797 w 2549797"/>
              <a:gd name="connsiteY1" fmla="*/ 0 h 1529878"/>
              <a:gd name="connsiteX2" fmla="*/ 2549797 w 2549797"/>
              <a:gd name="connsiteY2" fmla="*/ 1529878 h 1529878"/>
              <a:gd name="connsiteX3" fmla="*/ 0 w 2549797"/>
              <a:gd name="connsiteY3" fmla="*/ 1529878 h 1529878"/>
              <a:gd name="connsiteX4" fmla="*/ 0 w 2549797"/>
              <a:gd name="connsiteY4" fmla="*/ 0 h 15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797" h="1529878">
                <a:moveTo>
                  <a:pt x="0" y="0"/>
                </a:moveTo>
                <a:lnTo>
                  <a:pt x="2549797" y="0"/>
                </a:lnTo>
                <a:lnTo>
                  <a:pt x="2549797" y="1529878"/>
                </a:lnTo>
                <a:lnTo>
                  <a:pt x="0" y="1529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71BC">
                    <a:lumMod val="50000"/>
                  </a:srgbClr>
                </a:solidFill>
              </a:rPr>
              <a:t>CFS</a:t>
            </a:r>
          </a:p>
        </p:txBody>
      </p:sp>
      <p:sp>
        <p:nvSpPr>
          <p:cNvPr id="7" name="Freeform 6"/>
          <p:cNvSpPr/>
          <p:nvPr/>
        </p:nvSpPr>
        <p:spPr>
          <a:xfrm>
            <a:off x="3513002" y="1739843"/>
            <a:ext cx="2286000" cy="1371600"/>
          </a:xfrm>
          <a:custGeom>
            <a:avLst/>
            <a:gdLst>
              <a:gd name="connsiteX0" fmla="*/ 0 w 2549797"/>
              <a:gd name="connsiteY0" fmla="*/ 0 h 1529878"/>
              <a:gd name="connsiteX1" fmla="*/ 2549797 w 2549797"/>
              <a:gd name="connsiteY1" fmla="*/ 0 h 1529878"/>
              <a:gd name="connsiteX2" fmla="*/ 2549797 w 2549797"/>
              <a:gd name="connsiteY2" fmla="*/ 1529878 h 1529878"/>
              <a:gd name="connsiteX3" fmla="*/ 0 w 2549797"/>
              <a:gd name="connsiteY3" fmla="*/ 1529878 h 1529878"/>
              <a:gd name="connsiteX4" fmla="*/ 0 w 2549797"/>
              <a:gd name="connsiteY4" fmla="*/ 0 h 15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797" h="1529878">
                <a:moveTo>
                  <a:pt x="0" y="0"/>
                </a:moveTo>
                <a:lnTo>
                  <a:pt x="2549797" y="0"/>
                </a:lnTo>
                <a:lnTo>
                  <a:pt x="2549797" y="1529878"/>
                </a:lnTo>
                <a:lnTo>
                  <a:pt x="0" y="1529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71BC">
                    <a:lumMod val="50000"/>
                  </a:srgbClr>
                </a:solidFill>
              </a:rPr>
              <a:t>FFSC</a:t>
            </a:r>
          </a:p>
        </p:txBody>
      </p:sp>
      <p:sp>
        <p:nvSpPr>
          <p:cNvPr id="8" name="Freeform 7"/>
          <p:cNvSpPr/>
          <p:nvPr/>
        </p:nvSpPr>
        <p:spPr>
          <a:xfrm>
            <a:off x="6096000" y="1752600"/>
            <a:ext cx="2286000" cy="1371600"/>
          </a:xfrm>
          <a:custGeom>
            <a:avLst/>
            <a:gdLst>
              <a:gd name="connsiteX0" fmla="*/ 0 w 2549797"/>
              <a:gd name="connsiteY0" fmla="*/ 0 h 1529878"/>
              <a:gd name="connsiteX1" fmla="*/ 2549797 w 2549797"/>
              <a:gd name="connsiteY1" fmla="*/ 0 h 1529878"/>
              <a:gd name="connsiteX2" fmla="*/ 2549797 w 2549797"/>
              <a:gd name="connsiteY2" fmla="*/ 1529878 h 1529878"/>
              <a:gd name="connsiteX3" fmla="*/ 0 w 2549797"/>
              <a:gd name="connsiteY3" fmla="*/ 1529878 h 1529878"/>
              <a:gd name="connsiteX4" fmla="*/ 0 w 2549797"/>
              <a:gd name="connsiteY4" fmla="*/ 0 h 15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797" h="1529878">
                <a:moveTo>
                  <a:pt x="0" y="0"/>
                </a:moveTo>
                <a:lnTo>
                  <a:pt x="2549797" y="0"/>
                </a:lnTo>
                <a:lnTo>
                  <a:pt x="2549797" y="1529878"/>
                </a:lnTo>
                <a:lnTo>
                  <a:pt x="0" y="1529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71BC">
                    <a:lumMod val="50000"/>
                  </a:srgbClr>
                </a:solidFill>
              </a:rPr>
              <a:t>NMCRS</a:t>
            </a:r>
          </a:p>
        </p:txBody>
      </p:sp>
      <p:sp>
        <p:nvSpPr>
          <p:cNvPr id="9" name="Freeform 8"/>
          <p:cNvSpPr/>
          <p:nvPr/>
        </p:nvSpPr>
        <p:spPr>
          <a:xfrm>
            <a:off x="912631" y="3384522"/>
            <a:ext cx="2286000" cy="1371600"/>
          </a:xfrm>
          <a:custGeom>
            <a:avLst/>
            <a:gdLst>
              <a:gd name="connsiteX0" fmla="*/ 0 w 2549797"/>
              <a:gd name="connsiteY0" fmla="*/ 0 h 1529878"/>
              <a:gd name="connsiteX1" fmla="*/ 2549797 w 2549797"/>
              <a:gd name="connsiteY1" fmla="*/ 0 h 1529878"/>
              <a:gd name="connsiteX2" fmla="*/ 2549797 w 2549797"/>
              <a:gd name="connsiteY2" fmla="*/ 1529878 h 1529878"/>
              <a:gd name="connsiteX3" fmla="*/ 0 w 2549797"/>
              <a:gd name="connsiteY3" fmla="*/ 1529878 h 1529878"/>
              <a:gd name="connsiteX4" fmla="*/ 0 w 2549797"/>
              <a:gd name="connsiteY4" fmla="*/ 0 h 15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797" h="1529878">
                <a:moveTo>
                  <a:pt x="0" y="0"/>
                </a:moveTo>
                <a:lnTo>
                  <a:pt x="2549797" y="0"/>
                </a:lnTo>
                <a:lnTo>
                  <a:pt x="2549797" y="1529878"/>
                </a:lnTo>
                <a:lnTo>
                  <a:pt x="0" y="1529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71BC">
                    <a:lumMod val="50000"/>
                  </a:srgbClr>
                </a:solidFill>
              </a:rPr>
              <a:t>PSD</a:t>
            </a:r>
          </a:p>
        </p:txBody>
      </p:sp>
      <p:sp>
        <p:nvSpPr>
          <p:cNvPr id="10" name="Freeform 9"/>
          <p:cNvSpPr/>
          <p:nvPr/>
        </p:nvSpPr>
        <p:spPr>
          <a:xfrm>
            <a:off x="3513002" y="3384522"/>
            <a:ext cx="2286000" cy="1371600"/>
          </a:xfrm>
          <a:custGeom>
            <a:avLst/>
            <a:gdLst>
              <a:gd name="connsiteX0" fmla="*/ 0 w 2549797"/>
              <a:gd name="connsiteY0" fmla="*/ 0 h 1529878"/>
              <a:gd name="connsiteX1" fmla="*/ 2549797 w 2549797"/>
              <a:gd name="connsiteY1" fmla="*/ 0 h 1529878"/>
              <a:gd name="connsiteX2" fmla="*/ 2549797 w 2549797"/>
              <a:gd name="connsiteY2" fmla="*/ 1529878 h 1529878"/>
              <a:gd name="connsiteX3" fmla="*/ 0 w 2549797"/>
              <a:gd name="connsiteY3" fmla="*/ 1529878 h 1529878"/>
              <a:gd name="connsiteX4" fmla="*/ 0 w 2549797"/>
              <a:gd name="connsiteY4" fmla="*/ 0 h 15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797" h="1529878">
                <a:moveTo>
                  <a:pt x="0" y="0"/>
                </a:moveTo>
                <a:lnTo>
                  <a:pt x="2549797" y="0"/>
                </a:lnTo>
                <a:lnTo>
                  <a:pt x="2549797" y="1529878"/>
                </a:lnTo>
                <a:lnTo>
                  <a:pt x="0" y="1529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71BC">
                    <a:lumMod val="50000"/>
                  </a:srgbClr>
                </a:solidFill>
              </a:rPr>
              <a:t>VITA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Help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12" name="Freeform 11"/>
          <p:cNvSpPr/>
          <p:nvPr/>
        </p:nvSpPr>
        <p:spPr>
          <a:xfrm>
            <a:off x="912631" y="5029200"/>
            <a:ext cx="2286000" cy="1371600"/>
          </a:xfrm>
          <a:custGeom>
            <a:avLst/>
            <a:gdLst>
              <a:gd name="connsiteX0" fmla="*/ 0 w 2549797"/>
              <a:gd name="connsiteY0" fmla="*/ 0 h 1529878"/>
              <a:gd name="connsiteX1" fmla="*/ 2549797 w 2549797"/>
              <a:gd name="connsiteY1" fmla="*/ 0 h 1529878"/>
              <a:gd name="connsiteX2" fmla="*/ 2549797 w 2549797"/>
              <a:gd name="connsiteY2" fmla="*/ 1529878 h 1529878"/>
              <a:gd name="connsiteX3" fmla="*/ 0 w 2549797"/>
              <a:gd name="connsiteY3" fmla="*/ 1529878 h 1529878"/>
              <a:gd name="connsiteX4" fmla="*/ 0 w 2549797"/>
              <a:gd name="connsiteY4" fmla="*/ 0 h 1529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9797" h="1529878">
                <a:moveTo>
                  <a:pt x="0" y="0"/>
                </a:moveTo>
                <a:lnTo>
                  <a:pt x="2549797" y="0"/>
                </a:lnTo>
                <a:lnTo>
                  <a:pt x="2549797" y="1529878"/>
                </a:lnTo>
                <a:lnTo>
                  <a:pt x="0" y="152987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730" tIns="125730" rIns="125730" bIns="125730" numCol="1" spcCol="1270" anchor="ctr" anchorCtr="0">
            <a:noAutofit/>
          </a:bodyPr>
          <a:lstStyle/>
          <a:p>
            <a:pPr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>
                <a:solidFill>
                  <a:srgbClr val="0071BC">
                    <a:lumMod val="50000"/>
                  </a:srgbClr>
                </a:solidFill>
              </a:rPr>
              <a:t>Military OneSource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4191000"/>
            <a:ext cx="2679063" cy="267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620000" cy="1143000"/>
          </a:xfrm>
        </p:spPr>
        <p:txBody>
          <a:bodyPr/>
          <a:lstStyle/>
          <a:p>
            <a:r>
              <a:rPr lang="en-US" sz="3200" dirty="0"/>
              <a:t>The Importance of Understanding Military 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90" y="1897082"/>
            <a:ext cx="2642006" cy="4023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3989784" y="1830784"/>
            <a:ext cx="4060031" cy="4060030"/>
            <a:chOff x="3989784" y="1830784"/>
            <a:chExt cx="4060031" cy="4060030"/>
          </a:xfrm>
        </p:grpSpPr>
        <p:sp>
          <p:nvSpPr>
            <p:cNvPr id="6" name="Freeform 5"/>
            <p:cNvSpPr/>
            <p:nvPr/>
          </p:nvSpPr>
          <p:spPr>
            <a:xfrm>
              <a:off x="3989784" y="1830784"/>
              <a:ext cx="4060031" cy="1015007"/>
            </a:xfrm>
            <a:custGeom>
              <a:avLst/>
              <a:gdLst>
                <a:gd name="connsiteX0" fmla="*/ 0 w 4060031"/>
                <a:gd name="connsiteY0" fmla="*/ 101501 h 1015007"/>
                <a:gd name="connsiteX1" fmla="*/ 101501 w 4060031"/>
                <a:gd name="connsiteY1" fmla="*/ 0 h 1015007"/>
                <a:gd name="connsiteX2" fmla="*/ 3958530 w 4060031"/>
                <a:gd name="connsiteY2" fmla="*/ 0 h 1015007"/>
                <a:gd name="connsiteX3" fmla="*/ 4060031 w 4060031"/>
                <a:gd name="connsiteY3" fmla="*/ 101501 h 1015007"/>
                <a:gd name="connsiteX4" fmla="*/ 4060031 w 4060031"/>
                <a:gd name="connsiteY4" fmla="*/ 913506 h 1015007"/>
                <a:gd name="connsiteX5" fmla="*/ 3958530 w 4060031"/>
                <a:gd name="connsiteY5" fmla="*/ 1015007 h 1015007"/>
                <a:gd name="connsiteX6" fmla="*/ 101501 w 4060031"/>
                <a:gd name="connsiteY6" fmla="*/ 1015007 h 1015007"/>
                <a:gd name="connsiteX7" fmla="*/ 0 w 4060031"/>
                <a:gd name="connsiteY7" fmla="*/ 913506 h 1015007"/>
                <a:gd name="connsiteX8" fmla="*/ 0 w 4060031"/>
                <a:gd name="connsiteY8" fmla="*/ 101501 h 10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0031" h="1015007">
                  <a:moveTo>
                    <a:pt x="0" y="101501"/>
                  </a:moveTo>
                  <a:cubicBezTo>
                    <a:pt x="0" y="45444"/>
                    <a:pt x="45444" y="0"/>
                    <a:pt x="101501" y="0"/>
                  </a:cubicBezTo>
                  <a:lnTo>
                    <a:pt x="3958530" y="0"/>
                  </a:lnTo>
                  <a:cubicBezTo>
                    <a:pt x="4014587" y="0"/>
                    <a:pt x="4060031" y="45444"/>
                    <a:pt x="4060031" y="101501"/>
                  </a:cubicBezTo>
                  <a:lnTo>
                    <a:pt x="4060031" y="913506"/>
                  </a:lnTo>
                  <a:cubicBezTo>
                    <a:pt x="4060031" y="969563"/>
                    <a:pt x="4014587" y="1015007"/>
                    <a:pt x="3958530" y="1015007"/>
                  </a:cubicBezTo>
                  <a:lnTo>
                    <a:pt x="101501" y="1015007"/>
                  </a:lnTo>
                  <a:cubicBezTo>
                    <a:pt x="45444" y="1015007"/>
                    <a:pt x="0" y="969563"/>
                    <a:pt x="0" y="913506"/>
                  </a:cubicBezTo>
                  <a:lnTo>
                    <a:pt x="0" y="10150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2880" tIns="136409" rIns="182880" bIns="13640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Know what you are entitled to receive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791423" y="2909230"/>
              <a:ext cx="456753" cy="380627"/>
            </a:xfrm>
            <a:custGeom>
              <a:avLst/>
              <a:gdLst>
                <a:gd name="connsiteX0" fmla="*/ 0 w 380627"/>
                <a:gd name="connsiteY0" fmla="*/ 91351 h 456753"/>
                <a:gd name="connsiteX1" fmla="*/ 190314 w 380627"/>
                <a:gd name="connsiteY1" fmla="*/ 91351 h 456753"/>
                <a:gd name="connsiteX2" fmla="*/ 190314 w 380627"/>
                <a:gd name="connsiteY2" fmla="*/ 0 h 456753"/>
                <a:gd name="connsiteX3" fmla="*/ 380627 w 380627"/>
                <a:gd name="connsiteY3" fmla="*/ 228377 h 456753"/>
                <a:gd name="connsiteX4" fmla="*/ 190314 w 380627"/>
                <a:gd name="connsiteY4" fmla="*/ 456753 h 456753"/>
                <a:gd name="connsiteX5" fmla="*/ 190314 w 380627"/>
                <a:gd name="connsiteY5" fmla="*/ 365402 h 456753"/>
                <a:gd name="connsiteX6" fmla="*/ 0 w 380627"/>
                <a:gd name="connsiteY6" fmla="*/ 365402 h 456753"/>
                <a:gd name="connsiteX7" fmla="*/ 0 w 380627"/>
                <a:gd name="connsiteY7" fmla="*/ 91351 h 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627" h="456753">
                  <a:moveTo>
                    <a:pt x="304501" y="0"/>
                  </a:moveTo>
                  <a:lnTo>
                    <a:pt x="304501" y="228377"/>
                  </a:lnTo>
                  <a:lnTo>
                    <a:pt x="380627" y="228377"/>
                  </a:lnTo>
                  <a:lnTo>
                    <a:pt x="190313" y="456753"/>
                  </a:lnTo>
                  <a:lnTo>
                    <a:pt x="0" y="228377"/>
                  </a:lnTo>
                  <a:lnTo>
                    <a:pt x="76126" y="228377"/>
                  </a:lnTo>
                  <a:lnTo>
                    <a:pt x="76126" y="0"/>
                  </a:lnTo>
                  <a:lnTo>
                    <a:pt x="304501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351" tIns="0" rIns="91351" bIns="11418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989784" y="3353296"/>
              <a:ext cx="4060031" cy="1015007"/>
            </a:xfrm>
            <a:custGeom>
              <a:avLst/>
              <a:gdLst>
                <a:gd name="connsiteX0" fmla="*/ 0 w 4060031"/>
                <a:gd name="connsiteY0" fmla="*/ 101501 h 1015007"/>
                <a:gd name="connsiteX1" fmla="*/ 101501 w 4060031"/>
                <a:gd name="connsiteY1" fmla="*/ 0 h 1015007"/>
                <a:gd name="connsiteX2" fmla="*/ 3958530 w 4060031"/>
                <a:gd name="connsiteY2" fmla="*/ 0 h 1015007"/>
                <a:gd name="connsiteX3" fmla="*/ 4060031 w 4060031"/>
                <a:gd name="connsiteY3" fmla="*/ 101501 h 1015007"/>
                <a:gd name="connsiteX4" fmla="*/ 4060031 w 4060031"/>
                <a:gd name="connsiteY4" fmla="*/ 913506 h 1015007"/>
                <a:gd name="connsiteX5" fmla="*/ 3958530 w 4060031"/>
                <a:gd name="connsiteY5" fmla="*/ 1015007 h 1015007"/>
                <a:gd name="connsiteX6" fmla="*/ 101501 w 4060031"/>
                <a:gd name="connsiteY6" fmla="*/ 1015007 h 1015007"/>
                <a:gd name="connsiteX7" fmla="*/ 0 w 4060031"/>
                <a:gd name="connsiteY7" fmla="*/ 913506 h 1015007"/>
                <a:gd name="connsiteX8" fmla="*/ 0 w 4060031"/>
                <a:gd name="connsiteY8" fmla="*/ 101501 h 10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0031" h="1015007">
                  <a:moveTo>
                    <a:pt x="0" y="101501"/>
                  </a:moveTo>
                  <a:cubicBezTo>
                    <a:pt x="0" y="45444"/>
                    <a:pt x="45444" y="0"/>
                    <a:pt x="101501" y="0"/>
                  </a:cubicBezTo>
                  <a:lnTo>
                    <a:pt x="3958530" y="0"/>
                  </a:lnTo>
                  <a:cubicBezTo>
                    <a:pt x="4014587" y="0"/>
                    <a:pt x="4060031" y="45444"/>
                    <a:pt x="4060031" y="101501"/>
                  </a:cubicBezTo>
                  <a:lnTo>
                    <a:pt x="4060031" y="913506"/>
                  </a:lnTo>
                  <a:cubicBezTo>
                    <a:pt x="4060031" y="969563"/>
                    <a:pt x="4014587" y="1015007"/>
                    <a:pt x="3958530" y="1015007"/>
                  </a:cubicBezTo>
                  <a:lnTo>
                    <a:pt x="101501" y="1015007"/>
                  </a:lnTo>
                  <a:cubicBezTo>
                    <a:pt x="45444" y="1015007"/>
                    <a:pt x="0" y="969563"/>
                    <a:pt x="0" y="913506"/>
                  </a:cubicBezTo>
                  <a:lnTo>
                    <a:pt x="0" y="10150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401000"/>
                <a:satOff val="-45383"/>
                <a:lumOff val="22318"/>
                <a:alphaOff val="0"/>
              </a:schemeClr>
            </a:fillRef>
            <a:effectRef idx="0">
              <a:schemeClr val="accent1">
                <a:shade val="80000"/>
                <a:hueOff val="401000"/>
                <a:satOff val="-45383"/>
                <a:lumOff val="223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09" tIns="136409" rIns="136409" bIns="13640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Manage changes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791423" y="4431742"/>
              <a:ext cx="456753" cy="380627"/>
            </a:xfrm>
            <a:custGeom>
              <a:avLst/>
              <a:gdLst>
                <a:gd name="connsiteX0" fmla="*/ 0 w 380627"/>
                <a:gd name="connsiteY0" fmla="*/ 91351 h 456753"/>
                <a:gd name="connsiteX1" fmla="*/ 190314 w 380627"/>
                <a:gd name="connsiteY1" fmla="*/ 91351 h 456753"/>
                <a:gd name="connsiteX2" fmla="*/ 190314 w 380627"/>
                <a:gd name="connsiteY2" fmla="*/ 0 h 456753"/>
                <a:gd name="connsiteX3" fmla="*/ 380627 w 380627"/>
                <a:gd name="connsiteY3" fmla="*/ 228377 h 456753"/>
                <a:gd name="connsiteX4" fmla="*/ 190314 w 380627"/>
                <a:gd name="connsiteY4" fmla="*/ 456753 h 456753"/>
                <a:gd name="connsiteX5" fmla="*/ 190314 w 380627"/>
                <a:gd name="connsiteY5" fmla="*/ 365402 h 456753"/>
                <a:gd name="connsiteX6" fmla="*/ 0 w 380627"/>
                <a:gd name="connsiteY6" fmla="*/ 365402 h 456753"/>
                <a:gd name="connsiteX7" fmla="*/ 0 w 380627"/>
                <a:gd name="connsiteY7" fmla="*/ 91351 h 45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627" h="456753">
                  <a:moveTo>
                    <a:pt x="304501" y="0"/>
                  </a:moveTo>
                  <a:lnTo>
                    <a:pt x="304501" y="228377"/>
                  </a:lnTo>
                  <a:lnTo>
                    <a:pt x="380627" y="228377"/>
                  </a:lnTo>
                  <a:lnTo>
                    <a:pt x="190313" y="456753"/>
                  </a:lnTo>
                  <a:lnTo>
                    <a:pt x="0" y="228377"/>
                  </a:lnTo>
                  <a:lnTo>
                    <a:pt x="76126" y="228377"/>
                  </a:lnTo>
                  <a:lnTo>
                    <a:pt x="76126" y="0"/>
                  </a:lnTo>
                  <a:lnTo>
                    <a:pt x="304501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0">
              <a:schemeClr val="accent1">
                <a:shade val="90000"/>
                <a:hueOff val="813187"/>
                <a:satOff val="-90766"/>
                <a:lumOff val="43628"/>
                <a:alphaOff val="0"/>
              </a:schemeClr>
            </a:lnRef>
            <a:fillRef idx="1">
              <a:schemeClr val="accent1">
                <a:shade val="90000"/>
                <a:hueOff val="813187"/>
                <a:satOff val="-90766"/>
                <a:lumOff val="43628"/>
                <a:alphaOff val="0"/>
              </a:schemeClr>
            </a:fillRef>
            <a:effectRef idx="0">
              <a:schemeClr val="accent1">
                <a:shade val="90000"/>
                <a:hueOff val="813187"/>
                <a:satOff val="-90766"/>
                <a:lumOff val="43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351" tIns="0" rIns="91351" bIns="114188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89784" y="4875807"/>
              <a:ext cx="4060031" cy="1015007"/>
            </a:xfrm>
            <a:custGeom>
              <a:avLst/>
              <a:gdLst>
                <a:gd name="connsiteX0" fmla="*/ 0 w 4060031"/>
                <a:gd name="connsiteY0" fmla="*/ 101501 h 1015007"/>
                <a:gd name="connsiteX1" fmla="*/ 101501 w 4060031"/>
                <a:gd name="connsiteY1" fmla="*/ 0 h 1015007"/>
                <a:gd name="connsiteX2" fmla="*/ 3958530 w 4060031"/>
                <a:gd name="connsiteY2" fmla="*/ 0 h 1015007"/>
                <a:gd name="connsiteX3" fmla="*/ 4060031 w 4060031"/>
                <a:gd name="connsiteY3" fmla="*/ 101501 h 1015007"/>
                <a:gd name="connsiteX4" fmla="*/ 4060031 w 4060031"/>
                <a:gd name="connsiteY4" fmla="*/ 913506 h 1015007"/>
                <a:gd name="connsiteX5" fmla="*/ 3958530 w 4060031"/>
                <a:gd name="connsiteY5" fmla="*/ 1015007 h 1015007"/>
                <a:gd name="connsiteX6" fmla="*/ 101501 w 4060031"/>
                <a:gd name="connsiteY6" fmla="*/ 1015007 h 1015007"/>
                <a:gd name="connsiteX7" fmla="*/ 0 w 4060031"/>
                <a:gd name="connsiteY7" fmla="*/ 913506 h 1015007"/>
                <a:gd name="connsiteX8" fmla="*/ 0 w 4060031"/>
                <a:gd name="connsiteY8" fmla="*/ 101501 h 1015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0031" h="1015007">
                  <a:moveTo>
                    <a:pt x="0" y="101501"/>
                  </a:moveTo>
                  <a:cubicBezTo>
                    <a:pt x="0" y="45444"/>
                    <a:pt x="45444" y="0"/>
                    <a:pt x="101501" y="0"/>
                  </a:cubicBezTo>
                  <a:lnTo>
                    <a:pt x="3958530" y="0"/>
                  </a:lnTo>
                  <a:cubicBezTo>
                    <a:pt x="4014587" y="0"/>
                    <a:pt x="4060031" y="45444"/>
                    <a:pt x="4060031" y="101501"/>
                  </a:cubicBezTo>
                  <a:lnTo>
                    <a:pt x="4060031" y="913506"/>
                  </a:lnTo>
                  <a:cubicBezTo>
                    <a:pt x="4060031" y="969563"/>
                    <a:pt x="4014587" y="1015007"/>
                    <a:pt x="3958530" y="1015007"/>
                  </a:cubicBezTo>
                  <a:lnTo>
                    <a:pt x="101501" y="1015007"/>
                  </a:lnTo>
                  <a:cubicBezTo>
                    <a:pt x="45444" y="1015007"/>
                    <a:pt x="0" y="969563"/>
                    <a:pt x="0" y="913506"/>
                  </a:cubicBezTo>
                  <a:lnTo>
                    <a:pt x="0" y="101501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802000"/>
                <a:satOff val="-90766"/>
                <a:lumOff val="44636"/>
                <a:alphaOff val="0"/>
              </a:schemeClr>
            </a:fillRef>
            <a:effectRef idx="0">
              <a:schemeClr val="accent1">
                <a:shade val="80000"/>
                <a:hueOff val="802000"/>
                <a:satOff val="-90766"/>
                <a:lumOff val="446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6409" tIns="136409" rIns="136409" bIns="136409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/>
                <a:t>Manage your money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8851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6706584"/>
              </p:ext>
            </p:extLst>
          </p:nvPr>
        </p:nvGraphicFramePr>
        <p:xfrm>
          <a:off x="533400" y="1447800"/>
          <a:ext cx="8055567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708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graphicFrame>
        <p:nvGraphicFramePr>
          <p:cNvPr id="30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427809"/>
              </p:ext>
            </p:extLst>
          </p:nvPr>
        </p:nvGraphicFramePr>
        <p:xfrm>
          <a:off x="533400" y="16002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4" name="Picture 102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64" y="338468"/>
            <a:ext cx="342368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8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417" y="1905000"/>
            <a:ext cx="8055567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https://mypay.dfas.mil/mypay.aspx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Create an account</a:t>
            </a:r>
          </a:p>
          <a:p>
            <a:pPr marL="0" indent="0">
              <a:buNone/>
            </a:pPr>
            <a:r>
              <a:rPr lang="en-US" sz="2400" dirty="0"/>
              <a:t>Establish a myPay login</a:t>
            </a:r>
          </a:p>
          <a:p>
            <a:pPr marL="0" indent="0">
              <a:buNone/>
            </a:pPr>
            <a:r>
              <a:rPr lang="en-US" sz="2400" dirty="0"/>
              <a:t>Establish a permanent password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myPay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609600" y="5144460"/>
            <a:ext cx="8077200" cy="822960"/>
          </a:xfrm>
          <a:prstGeom prst="snip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267333"/>
              <a:satOff val="-30255"/>
              <a:lumOff val="14879"/>
              <a:alphaOff val="0"/>
            </a:schemeClr>
          </a:fillRef>
          <a:effectRef idx="0">
            <a:schemeClr val="accent1">
              <a:shade val="80000"/>
              <a:hueOff val="267333"/>
              <a:satOff val="-30255"/>
              <a:lumOff val="1487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3617" tIns="143617" rIns="143617" bIns="143617" numCol="1" spcCol="1270" anchor="ctr" anchorCtr="0">
            <a:noAutofit/>
          </a:bodyPr>
          <a:lstStyle/>
          <a:p>
            <a:pPr lvl="0" algn="l" defTabSz="12890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For assistance: DFAS 1-888-DFAS411 or 1-888-332-7411</a:t>
            </a:r>
            <a:endParaRPr lang="en-US" sz="2400" kern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3048000"/>
            <a:ext cx="1676401" cy="16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9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Navy Cash Card and Split Pay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874837"/>
            <a:ext cx="4484084" cy="4678363"/>
          </a:xfrm>
        </p:spPr>
        <p:txBody>
          <a:bodyPr/>
          <a:lstStyle/>
          <a:p>
            <a:pPr marL="0" lvl="0" indent="0" algn="r" rtl="0">
              <a:buNone/>
            </a:pPr>
            <a:r>
              <a:rPr lang="en-US" sz="2400" dirty="0"/>
              <a:t>Check balances</a:t>
            </a:r>
          </a:p>
          <a:p>
            <a:pPr marL="0" lvl="0" indent="0" algn="r" rtl="0">
              <a:buNone/>
            </a:pPr>
            <a:r>
              <a:rPr lang="en-US" sz="2400" dirty="0"/>
              <a:t>Transfer between accounts</a:t>
            </a:r>
          </a:p>
          <a:p>
            <a:pPr marL="0" lvl="0" indent="0" algn="r" rtl="0">
              <a:buNone/>
            </a:pPr>
            <a:r>
              <a:rPr lang="en-US" sz="2400" dirty="0"/>
              <a:t>Change your PIN</a:t>
            </a:r>
          </a:p>
          <a:p>
            <a:pPr marL="0" lvl="0" indent="0" algn="r" rtl="0">
              <a:buNone/>
            </a:pPr>
            <a:r>
              <a:rPr lang="en-US" sz="2400" dirty="0"/>
              <a:t>Transfer account information</a:t>
            </a:r>
          </a:p>
          <a:p>
            <a:pPr marL="0" lvl="0" indent="0" algn="r" rtl="0">
              <a:buNone/>
            </a:pPr>
            <a:r>
              <a:rPr lang="en-US" sz="2400" dirty="0"/>
              <a:t>Transfer to another account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884" y="1883734"/>
            <a:ext cx="3440716" cy="364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58861">
            <a:off x="219722" y="5372389"/>
            <a:ext cx="1800884" cy="138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14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4295" y="1600167"/>
            <a:ext cx="4495800" cy="4678363"/>
          </a:xfrm>
        </p:spPr>
        <p:txBody>
          <a:bodyPr/>
          <a:lstStyle/>
          <a:p>
            <a:pPr marL="0" lvl="0" indent="0">
              <a:spcBef>
                <a:spcPts val="600"/>
              </a:spcBef>
              <a:buNone/>
            </a:pPr>
            <a:r>
              <a:rPr lang="en-US" sz="2200" dirty="0"/>
              <a:t>Personal information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200" dirty="0"/>
              <a:t>Entitlements/deductions/ allotments/summary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200" dirty="0"/>
              <a:t>Leave summary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200" dirty="0"/>
              <a:t>Tax information summary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200" dirty="0"/>
              <a:t>Pay data summary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200" dirty="0"/>
              <a:t>Thrift Savings Plan summary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200" dirty="0"/>
              <a:t>Remarks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Your 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52600"/>
            <a:ext cx="3411682" cy="4415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704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0848951"/>
              </p:ext>
            </p:extLst>
          </p:nvPr>
        </p:nvGraphicFramePr>
        <p:xfrm>
          <a:off x="762000" y="1752600"/>
          <a:ext cx="76200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6532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Office Theme">
  <a:themeElements>
    <a:clrScheme name="PFM Blue">
      <a:dk1>
        <a:srgbClr val="000000"/>
      </a:dk1>
      <a:lt1>
        <a:srgbClr val="FFFFFF"/>
      </a:lt1>
      <a:dk2>
        <a:srgbClr val="003A62"/>
      </a:dk2>
      <a:lt2>
        <a:srgbClr val="B8B8B8"/>
      </a:lt2>
      <a:accent1>
        <a:srgbClr val="003A62"/>
      </a:accent1>
      <a:accent2>
        <a:srgbClr val="0071BC"/>
      </a:accent2>
      <a:accent3>
        <a:srgbClr val="6CB7EA"/>
      </a:accent3>
      <a:accent4>
        <a:srgbClr val="7B0A6B"/>
      </a:accent4>
      <a:accent5>
        <a:srgbClr val="679000"/>
      </a:accent5>
      <a:accent6>
        <a:srgbClr val="D72027"/>
      </a:accent6>
      <a:hlink>
        <a:srgbClr val="0071BC"/>
      </a:hlink>
      <a:folHlink>
        <a:srgbClr val="AB5107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22496</TotalTime>
  <Words>390</Words>
  <Application>Microsoft Office PowerPoint</Application>
  <PresentationFormat>On-screen Show (4:3)</PresentationFormat>
  <Paragraphs>154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Franklin Gothic Medium</vt:lpstr>
      <vt:lpstr>Trebuchet MS</vt:lpstr>
      <vt:lpstr>Wingdings 2</vt:lpstr>
      <vt:lpstr>1_Office Theme</vt:lpstr>
      <vt:lpstr>Military Pay Issues</vt:lpstr>
      <vt:lpstr>Agenda</vt:lpstr>
      <vt:lpstr>The Importance of Understanding Military Compensation</vt:lpstr>
      <vt:lpstr>Military Pay</vt:lpstr>
      <vt:lpstr>PowerPoint Presentation</vt:lpstr>
      <vt:lpstr>Accessing myPay</vt:lpstr>
      <vt:lpstr>Navy Cash Card and Split Pay</vt:lpstr>
      <vt:lpstr>Understanding Your LES</vt:lpstr>
      <vt:lpstr>Pays</vt:lpstr>
      <vt:lpstr>Allowances</vt:lpstr>
      <vt:lpstr>Housing Allowances</vt:lpstr>
      <vt:lpstr>Other Allowances</vt:lpstr>
      <vt:lpstr>Travel and Moving Allowances</vt:lpstr>
      <vt:lpstr>PCS Allowances</vt:lpstr>
      <vt:lpstr>Advance Pay</vt:lpstr>
      <vt:lpstr>Allotments</vt:lpstr>
      <vt:lpstr>Deductions</vt:lpstr>
      <vt:lpstr>Non-Cash Compensation</vt:lpstr>
      <vt:lpstr>Military Tax Issues</vt:lpstr>
      <vt:lpstr>Common Pay Problems</vt:lpstr>
      <vt:lpstr>Possible Solutions</vt:lpstr>
      <vt:lpstr>Repayment Options</vt:lpstr>
      <vt:lpstr>Sources of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Pay Issues</dc:title>
  <dc:creator>keith</dc:creator>
  <cp:lastModifiedBy> </cp:lastModifiedBy>
  <cp:revision>1</cp:revision>
  <dcterms:created xsi:type="dcterms:W3CDTF">2014-10-03T23:03:40Z</dcterms:created>
  <dcterms:modified xsi:type="dcterms:W3CDTF">2020-09-01T20:25:41Z</dcterms:modified>
</cp:coreProperties>
</file>